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60" r:id="rId3"/>
    <p:sldId id="259" r:id="rId4"/>
    <p:sldId id="267" r:id="rId5"/>
    <p:sldId id="263" r:id="rId6"/>
    <p:sldId id="262" r:id="rId7"/>
    <p:sldId id="261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4686"/>
  </p:normalViewPr>
  <p:slideViewPr>
    <p:cSldViewPr snapToGrid="0" snapToObjects="1">
      <p:cViewPr varScale="1">
        <p:scale>
          <a:sx n="170" d="100"/>
          <a:sy n="170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39.2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117 809 8111,'-5'-15'108,"0"1"0,0-6 1,5 0-1,-1 2 1460,-4 2-882,3 8 77,-4-5-638,6 11-445,0-4-45,0 6 1,0 6 239,0 4 1,0 3 270,0 2 0,0-1-50,0 1 1,1 5-13,4-1 0,-2 6-23,7-6 0,-7 8 48,2-3 0,2 4 67,-2 1-123,6 1 62,-9-8 1,6 11-153,-3-3 1,-3 2 80,2-2 1,0 1-150,1 3 0,-4 2 15,4 3-139,-3 4 101,-2-12 1,0 9 45,0-5 0,5 4-11,0-5 1,-1 0 73,-4-4 1,0-1-34,0 1 0,5-1 79,0 0 0,2-4-71,-2-1 1,-4-4 113,4 5 1,-2-3-65,2 3 0,-3-4 12,3-6 1,-3 4-65,-2 1 1,4 0-53,1-6 77,0 1 3,-5 0 0,2-7 151,3-3-168,-4 3 627,6-6 88,-7 4-302,0-6 1,0-1 4,0-4-337,0 3 181,6-5-142,-4 7 1,6 0-136,-3 0 0,-2-4-18,7-1 1,0 0 100,5 5 1,-5-2-142,-1-3 1,6 4-5,5-4 1,-1 1 83,-4 0 0,6 2 14,4-3 0,2 3 11,3 2 0,-1 0 34,1 0 1,1-1-22,3-4 1,2 3 120,3-3 1,4 4-71,-4 1 1,8 0 48,2 0-73,7 0-49,-11 0 0,13 0 13,-5 0 0,6 0-8,5 0 1,-2 0-132,7 0 0,-6 0 167,6 0-877,-1 0 836,12 0 0,-9 0 34,2 0 1,2 0-189,4 0 0,2 1 369,3 4 1,-8-3-53,8 3 0,-3-4-44,-2-1 0,1 0-6,-2 0 0,2 0 6,4 0 1,-3 0-43,-2 0 1,6 0-109,3 0 0,3-1-291,-8-4 0,6 3 339,4-3 1,-43 2-1,1 0-76,3 0 1,0 1 0,1-1 0,-1 1 14,0 2 0,0 0 0,1 0 0,1 0 25,3 0 1,0 0 0,-1 0-1,0 0 19,-2 0 0,0 0 0,-1 0 1,0 0-1,-4 0 0,1 0 0,-1 0 0,1 0-4,-1 0 0,0 0 1,5 0-1,1 0 4,-1 0 0,1 0 0,0 0 1,-1 0 103,-5 0 0,0 0-733,1 0 0,-1 0 633,1 0 1,-1 0-1,2 0 1,0 0 79,-1 0 1,-1 0 0,2-2 0,-1-1 79,41-2 0,5-5-126,-5 5 0,-42 1 0,1-1 1,46 0 1,-47 0 0,1 0 3,41 0 1,-43 0 0,-1 0-7,49 0 1,2 0 15,-2 5 1,-3-4-94,-7-1 1,0 0-1,0 5 1,4 0-8,-4 0 0,-1-5 36,-9 0 1,-1-2-18,6 3 1,-1 0 31,1-6 0,-3 6-3,-6-6 0,6 6 6,3 0 1,3-3-14,3 2 1,-1 0-20,0 5 1,0 0 27,0 0 0,5 0-96,1 0 93,5 0-126,-9 0 1,-39 0 0,1 0 121,-1 0 1,1 0-1,2 0 1,1 0 27,4 0 0,0 0 1,-3 2-1,1 1 48,-1-1 1,0 1 0,1 2-1,1 0-70,3-3 0,0 1 153,-5 3 0,1-1-138,7-4 1,1 0-1,-10 4 1,-1 1 5,7-3 0,1-1 0,-4 1 0,1 1 11,5-2 0,0 1 1,-4-3-1,1 1-59,0 2 1,0-1-1,-2-1 1,0 0 29,-3-1 0,0 0 0,2 0 0,0 0-6,-1 0 1,-1 0-1,-1 0 1,-1 0-7,0 0 0,0 0 0,-1 0 0,0 0-10,1 0 0,0 0 0,-1 0 0,0 0-14,4 0 0,-1 0 1,-3-1-1,-1 0-70,-1-1 1,0-1 0,1 2-1,-1-1 67,47-8 0,-1 5-9,1-5 1,-7 2 48,2-2 1,-3-3-6,-2 4 1,2-4 14,3-2 1,-8 5 5,3 0 1,-8 0 18,4-4 0,-1-1-66,5 0 0,-5 2-19,1 4 0,-1-5-174,5 5-2,7-4 214,1 4 1,-3-2 27,0 6 1,-4 0-42,9 5 0,1 0 14,-45 0 1,0 0-1,-2 0 1,1 0-56,0 0 1,1 0 122,-1 3 0,-1 1-69,2-4 1,1 1-1,1 5 1,1 1 32,4-2 0,1 0 0,-3 1 0,1 1-57,1 1 1,0-1 0,-1 0 0,-1 1 66,0-1 0,0 0 1,1 1-1,-1-1-25,3 1 1,-1-1 0,-4-2-1,0 0 101,2 0 1,0-1-1,-2 0 1,0 1-60,2-1 1,0 1 0,0 2 0,1-1-27,1 0 0,0-2 1,-3 0-1,-1 0 33,1 1 1,1 0 0,-2-2 0,-1-1 46,0 3 0,1 0 1,2-3-1,-1-1-43,-4 1 0,0 1 0,2 0 0,-1 1 0,43 0 0,-47 1 1,-1 0-56,2-2 1,-1-1 0,2 4-1,0 0 45,-1-1 1,-1-1 0,49 5 9,-12 0 0,5-4 39,0 5-142,-43-5 0,0 0 9,40 3 0,6 5-25,-3-3 102,-3-4-23,-39 1 1,-1-1-1,43 3-134,0 5 143,1 1-17,-19-7 1,5 5 171,-7-3 0,-1 2 101,-3-3 1,-6 3-213,-9-7 1,-1 4-3,-4-4-104,-4 7 721,6-11 1,-12 11-667,0-7 0,-6 5 435,1-6 1,-4 3-451,-6-2 0,-3-3 738,-6 2-956,0-2 356,-1-2-241,-5 7-273,-3-6 257,-6 6-189,0-7-184,0 0 698,-6 0-223,4 0 212,-5 0 18,7 0-4,0 0-130,0-7-92,0-1 0,0-7 76,0 1-32,0-8 0,0 6 1,-4-7-26,-1 4 0,0-6-14,5-9 0,0 1-35,0-6 0,0 0 50,0-5 0,5-5-114,0 0 1,4-2 108,-4 2 1,7-3-118,-2-7 1,-2 0 84,1 0 1,1 5-14,5 1 0,0-1-26,-1-5 0,-4 2 0,0 3 0,-2 3-43,2 7 0,-2 5 59,-3 0 0,-3 6-208,3-1 206,3 3 30,-7 8 1,6-3 51,-7 6 0,0 1-58,0 4 1,0 0 5,0 0 1,0 6-51,0-1 1,0 5 4,0-5 1,0 5-33,0-5 1,-5 6-391,0-6 274,-6 6 0,2-7 63,-5 6 0,-1-1 51,0 1 0,-1 3 26,-4-3 1,2 4 0,-6 1 0,-5 0 23,-6 0 1,-1 0 20,2 0 1,-4 0 70,-6 0 0,-6 0-93,-4 0 1,-3 0 213,-2 0 1,-6-7-55,-4-3 1,-3-3 167,-1-2-1292,-1 1 1099,-6-1 1,5 0 135,-3 1 0,-1-1-347,6 0 0,-4 5 143,8 1 1,-3 5-125,-1-1-36,-7 4 182,11-6 1,-14 6-120,10-4 0,-6 3 79,1 2 1,-2-5-20,-4 0 1,3-1 5,2 1-741,4 3 871,-5-11 1,2 12-68,-1-4 1,1-2-39,5 2 1,-6-1-17,1 1 0,-10 2 67,4-7 0,-1 6-95,7 0 1,1-3 37,-6 2 0,1 0-146,-1 5 0,1-1 123,4-4 1,-4 3-24,-6-3 0,-5-3 62,0-2 0,-2 2 271,2-2 1,-3 2-272,44 3 0,1 0 0,0-1 0,0-1-9,-47-3 1,9 2 117,5-2-95,1 7 25,-12-10 0,6 10 103,-5-7 0,5 7-57,0-2 1,1 3-63,0 2 0,5 0-49,-1 0 0,1 0-127,-5 0 0,-2 0 17,-3 0 0,8 0 89,-3 0 1,3 0 2,-3 0 1,-2 0-27,-3 0 210,3 0-93,2-6 1,1 4-30,4-3 0,-5 2 18,-5-2 1,3 3 51,-3-2 0,3 2 8,2 2 0,-2-5-137,-3 0 0,3 0 84,-3 5 1,3 0-141,2 0 0,3 0 105,-3 0 1,3 0-13,-8 0 0,3-1 68,2-4 0,-7 3 9,-3-3 1,3 3-68,2 2 1,2 0 19,-2 0 0,1 0 135,-6 0-139,7 0 4,-4 0 1,5 0-6,-3 0 0,2 0 7,-7 0 1,6 0-12,-1 0 0,2 0 11,-3 0 0,1 0 26,42 0 1,-1 0-1,-37 0-45,-9 0 1,8 0 7,-8 0 1,0 5-32,47-2 0,-1-1 1,1 2-1,1-1-5,-48 2 0,47-4 1,0-1-110,-47 5 0,46-1 1,0-1 83,0-1 1,1 1 0,-2 2-1,2-1-113,-43 1 0,-5 2 114,1-2 0,47-4 0,1-1 43,-2 2 0,1 1-282,-46 6 289,47-9 1,-1 1 0,-45 7 52,44-5 0,1-1 0,0-1 0,1 0-81,-48 4 1,3 1 68,7-1 1,-6 2 174,1-2-483,40-5 0,0 1 274,-38 6 0,39-5 0,1 1 76,-42 2 1,1 4-112,-6-4 1,48-1 0,-1-1 1,0 0 1,-1-1-1,1-2 1,1 1 89,-43 4-374,-4 3 254,1-6 1,46 4-1,0-1 51,-43 0 0,-1 2-64,1-2 1,3-2 123,-3 7 1,0-7-78,4 2 0,0 2 134,10-3 0,-4 6-57,4-5 1,-4 2 456,5-2 0,-1-4-537,6 4 1,-1 2-108,1-2 1,-1-1 105,1-4 1,6 0-101,3 0 1,-1 5 358,1 0 1,-4 0-272,4-5 0,-5 0 66,6 0 623,-1 0-627,-1 0 1,4 0 258,-3 0 0,4 2-289,1 3 0,0-4 21,1 4 1,-6-3-5,0-2 136,1 0-145,-3 0 1,4 1-35,-6 4 1,6-3 37,-2 3 0,3-3 6,3-2 0,-3 1 5,-3 4 0,-1-3-1,-3 3 0,2-4 57,7-1 1,-6 0 5,-4 0 0,4 0 44,1 0 1,-1 0-88,1 0 1,-1 0-51,1 0 0,-1 0 57,-4 0 1,4 0-43,6 0 0,-1 0-27,-4 0 1,4 0-19,-4 0 0,4 0 31,1 0 1,-2 0-12,-2 0 0,7 0-36,-3 0 1,10 0 168,0 0 0,4 0-218,1 0 90,0 0-2,-1 0 0,8 0-24,3 0 0,-2 0 456,1 0 0,3 0-408,7 0 1,4 2 49,6 3 135,-6-4-204,5 6 0,-1-7 40,8 0 10,5 0-164,-2 0 1,4 0 54,-3 0-76,4 0 1,-6 2 109,7 2-9,0-2 96,0 5 330,0-7 26,0 0-453,-7 0-15,6 0 0,-6 0-88,7 0-124,0 0 124,-6 0 54,4 0 28,-4 0 1,4 0-214,-3 0 146,3 0-15,-4 0-114,-1 0-18,6 0 56,-12 0-11,11 0 77,-11 0 1,10 0-25,-7 0 0,7 1 245,-2 4 48,-3-3-259,6 4 204,-11-6-175,5 0 417,-7 7-56,0-5 0,1 4-228,5-6 1,-2 2 48,6 3-52,-6-4-259,9 6 166,-11-7-189,11 0 236,-4 0 1,1 1-42,0 4 32,0-3 39,5 4 20,0-6-609,0 0 309,0 7 13,0-5-35,0 4-338,0-6 123,-6 7 172,4 1 1,-9 7-80,6-1-267,0 7 329,-2-4 0,6 11-485,-4-4 1,-2 5 316,2 6 0,2 4 518,8 10 0,10 3 0,7 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8033,'19'20'0,"1"0"260,-1-1-30,-10 2-58,4 9 1,-12 11-40,4 13 68,-10 6 0,-3 25-1798,-7 3 1629,1 10 16,-1-2 1,8-44 0,1-1-287,1 1 1,0-1 0,-1 0 0,1-1-199,0 48 0,0-11 150,5-13 0,1-9 240,4-11-564,10-10 610,1-15 0,12 1 0,-3-11 0,2-2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 1 8081,'27'0'-24,"-2"0"12,-4 0 0,-13 3 12,-3 7-66,-3 6 60,-2 20 0,-8 5 118,-7 13 0,-6 15-136,-9 19 0,15-38 0,1 3-262,-1 5 0,0 1 1,3-2-1,0-1 281,-1 3 1,1 0-986,3-2 0,0 0 901,2-1 1,0-1 0,0 0 0,2-1-30,2-1 0,1-3 0,-1 38-249,8-9 1,5-12 135,9-13 231,4-17 0,10-1 0,3-13 0,3-2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1 8054,'28'5'340,"-3"-1"-166,-4 8 0,-8-2-59,-3 9 0,-4 6 68,-6 9 1,-6 12-162,-4 13 1,-10 9 70,-4 16 1,-5 5-319,11-38 0,1 1 1,2 0-1,1-1 152,-1 1 1,0-1 0,1 0 0,1 1-265,2 0 1,2-1-1,-9 45-166,8-3 0,5-16 71,10-8 0,5-12-416,10-3 848,3-13 0,11 11 0,0-13 0,-1-3 0,-2-3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7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1 7966,'14'5'0,"1"-1"0,-2 8-26,-3-2 1,-3 9 88,-7 6 0,0 11 158,0 8 0,-9 13-162,-5 12 1,-6 9-530,-4 5 1,1 4 442,3 1 1,9 0-118,-4 0 1,10-8 53,0-6 1,5-14-142,5-11 1,10-5-165,9-4 0,4-6 141,1-10 1,2-7 253,4-7 0,9-7 0,8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9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0 8073,'30'15'458,"-7"0"1,-2-1-712,-6 1 0,-7 6-567,-3 4 1,-4 11 1108,-1 8 0,-6 10-67,-4 14 1,-8 1 36,-2 9 0,1 4-531,4 1 1,5 10 39,0 5 1,2-3 105,-2-2 0,4-10-79,6-4 1,3-6-130,7-4 210,0-10 0,13-10 0,-5-12-133,1-7 0,7-14 257,-1-11 0,-2-8 0,1-2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6.1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1 8194,'19'31'2,"1"3"1,-5 5 102,-5 10 0,-9 7 69,-1 12 1,-6 9-392,-9 16 1,8-43-1,-1 1 242,1 3 1,0 0-1,-1 2 1,1-1-308,0-3 1,-1-1-522,0 3 0,1-2 758,-1 38 1,2 0-364,6-17 0,0-6 507,0-23 0,1-3-442,4-11 0,3-4 343,7-7 0,6 1 0,2-12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6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1 8050,'29'15'0,"-6"-1"244,-3 1 1,-4 1 1,-1 4 0,-7 9-85,-3 11 0,-4 9-66,-1 4 1,-13 6-196,-6 5 1,-7 9-1100,-4 11 128,1 2 572,-1 2 251,1 7 1,14-47-1,1 1 1,-1 2-1,0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2.7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82 8007,'0'-14'0,"0"-1"0,0 0 0,0 1-463,0 5 358,0-4 372,0 12 0,0 1-101,0 10 1,2 4-14,3 6 1,-4 4-232,4 11-42,-3 2 171,-2 14 1,0-2-109,0 10 0,0 3 16,0 11 0,5 2 21,0 4 1,6 9-1135,-1 10 1021,-3-47 0,-1-1-12,2 47 0,5-4 58,-3-10 1,6-5-23,-1-9 1,6-10 24,-11-10 1,5-15-7,-10-5 0,6-9-100,-1 0 1,-2-9 83,2-1 106,0-7 0,11 4 0,2-7 0</inkml:trace>
  <inkml:trace contextRef="#ctx0" brushRef="#br0" timeOffset="245">706 200 7979,'0'-15'815,"0"1"-341,0-1-571,0 7 1,-2 11 125,-3 17 1,2 9 1,-7 15 0,0 8-48,-4 7 1,-1 8-125,0 12 0,6 4-530,-1 10 1,6 3 525,2-44 0,0-1 0,6 47-228,6 0 1,3-19 58,2-6 0,5-22 11,-1-12 0,7-13 303,-1-6 0,3-11 0,1-4 0,7-10 0,2-3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02.6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398 89 6070,'-15'0'-95,"0"-2"123,1-3 0,-1 4-1,0-4 0,-1-2 27,-4 3 0,-1-3 88,-3 2 0,-4 2-83,3-7 1,2 7 12,-1-2 0,4-2 44,-4 2 1,11 1-53,-2 4 1,5-2-145,0-3 129,-3 3-39,12-4 0,1 6-19,10 0 1,4 5-9,6 0 0,3 4 8,6-4 0,1 2-10,-1-2 1,2-4 47,3 4-25,-3 3 4,-1-6 0,-3 5 124,-2-7 1,-2 0-24,1 0 12,-6 0-70,4 0 43,-14 0-62,-2 0 1,-7 0-48,-4 0 1,-5 0-2,-10 0 1,-3 0-38,-6 0 1,0-2 71,-1-3 0,-4 3-37,0-2 0,-1 2 6,6 2 0,0 0-5,-1 0 1,2 0 10,4 0 0,-2 0 1,6 0 1,2 2-42,8 2 1,4 0-4,6 6 0,0-6 27,0 6 0,1-2 7,4 2 1,5 3-4,10-3-6,3 3 29,-1-5 0,6 5-5,-3-3 0,3-2 22,1 2 0,-1-2 10,-4 2 1,2 2-41,-6-8 56,0 1-41,-6 2 0,1-6-8,0 4 0,-6 2 14,1-2 42,-7 0 1,2-5-13,-10 0 0,-4 0 4,-11 0 1,2 0-43,-6 0 0,6 0 3,-2 0 1,4 0-42,1 0 0,0 0-293,1 0 21,-1 0 227,0 6 0,7-2 67,3 5 1,4-4 16,1 5 1,0-5 10,0 5 0,4-5-12,1 4 1,7 0 18,-2 0 0,3 3 25,1-7 1,-4 6 103,0-1 1,-2-2-7,2 2-125,3-7 18,-11 10 0,9-9-97,-6 5 0,5-4 39,-5 5 0,0-5-113,-5 5 0,0-5 64,0 4 17,0-5 0,0 4-61,0-3 1,0-4 208,0 12-166,0-11 157,0 11 1,1-10 57,4 7-41,-3-7-46,11 4 8,-5 0-15,0-6-1,5 6-100,-11-1 79,11-4 79,-12 4-91,-1-6-25,-1 0 0,-12 0 5,3 0 1,-3 5-27,-2 0 1,1 0-7,-1-5 1,0 2 44,0 3-186,1-4-9,6 6 143,-6-1 1,8-2 78,-4 5 1,4-4-2,6 5 1,6-5-35,4 5 1,8 0 10,2 4 0,7-1 18,3-3 0,-1 3 14,5-3 0,4 3 26,1 2 0,-3-5 13,-2-1 0,-3 0-69,-1 0 0,-7 0 50,-4-5-96,-9-2 91,-3 5 0,-16-7 7,-5 0 1,-4 4-29,-12 1 0,4 0 1,-8-5 0,3 0-47,2 0 1,-4 0-2,3 0 1,-1 5-197,12 0 221,-7 0 16,9-5-139,-4 7 102,6 1 0,9 1-25,6 1 0,2-2-13,7 2 237,8 3-97,-1-5 1,12 7-38,-4 0 1,4-5 121,1-1 1,-1 0-85,-3 0 1,1 5-30,-7-5 0,1-2-186,-5-2 139,-7 3 0,-2-5-5,-6 7 0,-1-7 2,-4 2 0,-10 2-13,-9-2 0,-4 1-55,-1-1 1,4 2-117,1 2 1,-1 4-185,-4-3 0,4 3 130,1 2 0,7 0-339,3-1 280,-1 1-3,13 0 0,-4-1-101,6 1 379,6 0 0,9 0 0,8-1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04.0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513 206 8097,'23'0'-80,"0"-2"45,-4-3 1,-2 2 35,2-7 1,-1 5 224,2-4-148,-4 5 1,5-4-176,-6 3 0,0 4 40,-1-4 0,1 3 223,0 2-192,-7 0 0,-1-2 230,-7-2-280,0 2-60,-7-5 75,-8 7 1,-3-4-71,-6-1 1,-6-5 118,-4 5 1,-7-7-2,2 3 1,-3 1 20,-2-2 73,-1 6-81,1-9 1,-1 10-10,-4-7 1,3 5 5,-3-4 0,8 4 12,2-5 1,6 7-58,-1-2 1,9 3-62,6 2 67,9 0 0,5 0-95,10 0 0,15 7 259,9 2 1,17 0-97,3 0 1,3 1 23,7 5 1,-4-5-58,9 0 0,-2-1 21,2 6 1,-4-2-4,4-3 1,-5 3 10,-5-3 1,1-2 39,-6 2 0,-8-7 51,-12 2-51,-6-3-27,-15-2 0,-9 0 250,-14 0-250,-6 0-6,-15 0 0,-8 0 136,-10 0-103,3 0-52,-6-7 1,5 5 24,-7-3 0,2-1 48,3 1-212,3-6 162,1 9 0,9-5-43,-3 7 0,10 0-44,-1 0-387,17 0 270,5 0 0,21 7 152,7 3 0,8 3-9,11 2 0,5-1-8,10 1 1,4 1 29,5 4 0,1-4 20,0 4 1,-5-4 111,0-1 0,-7 0-86,2-1 0,-10-4 11,-4 0 1,-11-7 12,-4 2-273,-10 3-9,-4-6 267,-12 4 0,-9-6-6,-10 0 1,-9 0-19,-5 0 1,-10 0-2,-5 0 1,2-5 11,-2 1 1,-3-3 25,-2 2 0,2 3 20,8-2 1,5 2-44,0 2 1,3 0-85,11 0 0,4 2-41,11 2-110,7 5 0,3 10 178,10 1 0,5-1 38,10-4 0,9 5 56,10-1 1,9 6-110,1-6 1,11 6 165,-1-6 1,5 6-136,-1-5 1,-2 4 133,2-4 1,-4-1-100,-5-4 1,-5 0 2,-10-1 0,-9-5-72,-11-5-154,-9-2 0,-7-2 154,-12 0 1,-3 0 23,-12 0 1,-7 0 117,-9 0 1,-9 0-79,-4 0 0,0-2 57,-1-2 1,0 0-74,-4-6 0,-1 7 15,0-2 1,7-1-42,3 1 1,5 0 13,5 5 0,9 0-154,11 0-120,2 7 0,17 1 183,10 6 0,11 6 18,14 0 404,2 6-222,14-10 1,6 10-24,7-6 0,7 6-20,3-2 0,-5-2-135,4-3 1,-9 2 140,-1-1 1,-9-2-52,-5-8 1,-16 1 29,-9-6-123,-12 7 0,-7-11 109,-10 4 1,-10-3 91,-9-2-140,-11 0 87,-9 0 1,-10-2 137,-9-3 1,1 4-231,-7-4 1,2-2-99,-2 2 1,-4 0-106,0 5-882,12 0 899,-9 0 0,26 0-1024,0 0 1226,6 0 0,12 4 0,6 2 0,11 4 0,5 0 0</inkml:trace>
  <inkml:trace contextRef="#ctx0" brushRef="#br0" timeOffset="1842">1880 74 8008,'15'0'0,"-6"-5"0,1 0 58,0 0 0,5 0-38,-1 0-226,1 0 1,0 5 27,0 0-116,-7 0 125,-2 0-79,-6 0 1,-3 0 175,-7 0 0,-1 0 53,-14 0 1,-4 0 7,-5 0 1,-2 0 20,1 0 1,-1-1 127,-3-4 1,-3 3-69,3-3 0,3-1 19,1 1 1,-1 0-2,2 5 0,1 0-13,9 0 1,3 0-185,6 0-18,7 0 164,1 0 1,7 1-177,0 4 1,13-1 70,7 5 1,13 1 41,6 5 1,5 0-37,5-1 188,3 1-148,14 0 1,-6 4 59,4 1 1,6 0 26,-2-6 1,-1-1 97,-13-3 1,-5 2 67,-9-8-52,-5 8-161,-18-11 1,-6 6-2,-16-7 1,-9 0 74,-11 0 1,-9-2-1,-5-3 1,-10 2-34,-5-7 0,1 6-5,0-6 1,0 2 8,-1-2 1,-3-2 7,3 7 0,2-4-121,-2 4 117,13 0-72,-8 5 0,23 0-189,-3 0 131,9 0 0,7 6-175,13 4 0,13 8 120,12 2 258,2-1-84,16 3 0,3-4 1,12 6 1,8 1-53,2 4 1,-1-5-115,2 1 0,-5-7 99,4 1-409,-6 4 434,4-6 1,-21 4-86,-5-6 96,-14-1 0,-12-4-168,-9 0 1,-11-7 75,-9 2 0,-14-3 283,-15-2 1,-10-2-169,-15-3 0,5 2-29,-9-7 0,3 2 156,-4-2 1,-6-1-6,-3 6 1,8-5-116,1 5 1,12 0 108,3 5 1,9 2-158,11 3 1,16 3 55,13 7 0,8 1-235,7 4-21,16 2 239,10 8 1,22 4 4,5 0 0,13 1 13,7-6 1,10 0-131,-4 1 0,-1-2 62,-10-4-714,1 4 882,-7-12 1,-5 5-186,-13-6 1,-13-2 171,-17-3-476,-9-3 135,-3-7 306,-14 0-254,-7 0 1,-11 0 428,-9 0 1,-5-5-684,-10 0 1,-4-7-425,-6 3 815,1-5 0,-1 0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59 7979,'23'-15'0,"-2"0"0,-6 2 504,0 4-145,-7 2 0,5 7-656,-11 0 239,4 7 1,-1 9 118,0 13 121,0 7-102,-5 8 1,0 9 107,0 5-321,6 14-129,-4 3 0,5 12 208,-7-4 1,0 9-219,0 1 0,1-2-3,4-7 1,3-6 84,7-9 1,6-12-322,4-13 1,2-8-5,3-12 515,6-9 0,0-13 0,6-11 0,2-4 0,4-5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07.3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1498 309 7987,'-15'-6'0,"0"-2"0,1-7 60,-1 7 1,-5-5 151,1 3 0,-7 2-111,1-2-139,-3 0 56,-1 2 1,-4-4-175,4 8 0,-5-3 123,4 2 0,6 3-134,-6-2 0,9 2 185,-3 2-144,6 0 26,-4 0 1,8 0-11,-1 0-26,7 0-10,1 0 154,7 0 0,7 5-1,3 0 1,4 5 12,6-6 0,3 8 9,6-2 0,2-2-39,4 2 1,-3-1 0,7 6 0,1-5-1,4 0 9,-7 0 0,6 4 1,-6-4 6,7 0 0,-6-2 34,-4 2 1,-3 1 31,-1-6-58,-7 0 3,-2 2 1,-21-6-48,-10 4 1,-16-5 42,-13-5 1,-9 2-87,-1-7 0,-11 5 71,1-5 1,-5 2-7,1-2 0,2-1 34,-2 6 0,1-5 86,-2 5 1,8-4-116,-3 4 321,10 0-178,-1 5 0,19 0-28,6 0 1,9 6-26,6 4 1,7 3-142,13 2 1,8 1 19,16 4 0,12-2 16,13 6 1,1 1 22,9 4 0,1-4-146,8-1 0,-3-1 170,4 2 0,-4-3 17,-2-2 1,-6-4 44,-3 4 1,-12-4-38,-8-1-67,-13-7 1,-18-1-8,-13-7 0,-9 0-15,-16 0 1,-3-2 101,-16-3 1,-3-3-2,-12-7 1,-5 1-15,1-1 1,-6 0 3,5 1 1,-6-1-426,2 0 605,-4 0-93,-2 7 1,7-5-132,4 3 1,9 4 84,5 1 1,6 3-228,9 2 1,13 7 60,16 3 0,10 3-71,5 1 0,16 3 118,8 2 0,8-1-16,7 7 1,9-1 11,5 6 0,7-3 2,-1-2 1,-4 1 61,-1-6 0,-8 4-50,-2-4 1,-9-1 636,-1-4-727,-13 0-60,-16-7 0,-17-2 154,-12-6 0,-9-6-9,-11-4 1,-11-3 118,-8-2 23,-5 1-146,0-1 1,-1 0 200,0 1-187,0-1 1,-1 5 0,-2 0 164,-2-1-89,0 4 0,12 1 0,5 6-42,6 0 1,13 1 40,13 4-221,7 4 81,15 5 0,9 6 52,14-1 0,12 8 17,12-3 0,6 4-7,9 1 0,1 1-1227,13-1 1450,-12 0-216,7 1 1,-17-6 64,2 1 1,-7-7 17,-2 1 0,-20-7-56,-5-2-4,-16-7 1,-13 3 17,-9-6 0,-11-1-18,-5-4 1,-10-2 136,-10-2 0,-5-6-64,-9 0 1,-1 0-3,-4-4 354,3 2-454,-4 3 0,5-1-68,-4 0 1,8 6-21,-2-1 0,14 7-235,0-2 1,16 5-853,3 5 588,14 3 179,4 13 417,14 2 0,14 6 0,10 1 0</inkml:trace>
  <inkml:trace contextRef="#ctx0" brushRef="#br0" timeOffset="2068">3747 192 7691,'-15'-10'-122,"0"0"0,1 2 162,-1-2 1,-1-3 22,-4 3 1,-1 2-1,-5 0 331,1 1 0,1 1-336,-6 1 0,1 3-234,-1-3 1,3 4-39,2 1 0,-1 0 34,6 0 102,1 0 76,4 0-184,7 0 167,1 0-17,7 6 1,7-2 16,3 5 1,3-4 47,2 5 0,1-5 21,4 5 0,-3-5-307,8 4 234,-1 1 12,6-2 1,-6 5-99,1-3 1,-1-2 111,6 2 0,-1-5 0,1 5 0,-6-5-65,1 5 263,-1-7-109,-1 10 1,-2-11-71,-6 3 45,-7-4 77,-1-1 0,-11 0-88,-5 0 16,-8-6-33,-12 4 0,-7-11 6,-3 3 0,-9 2-8,-1-2 0,0 2 35,5-2 0,-5-1 7,0 6 0,-3-5-7,8 5 0,-2 0 6,12 5 1,0 0-18,4 0 0,7 0 4,4 0 1,9 2-166,5 3-47,3-4 120,9 12 0,1-4-12,7 5 1,6 1 12,3 0 1,11-1-17,4 1 1,3 5 30,2-1-63,1 1 63,5-5 1,-4-1 16,3 1 1,2 3-18,-2-3 1,-2 3 114,-8-9 0,-5 0-32,-9 0 11,-4-5-23,-13 2 0,-3-6 107,-10 0 1,-9 0-83,-11 0 0,-4-5 103,-6 0 0,0-4-158,-5 4 0,-2-2 43,3 2 1,-2 2-70,2-7 0,1 7 37,4-2 0,4 3-107,1 2 0,6 0 0,8 0-203,1 0 0,6 2 156,3 3 0,11 3 64,9 7 0,6 4 144,8 1 0,7 1-96,4-1 1,4-4 9,5 4 1,-2-2-14,7 1 1,-8-2 14,-2 2 1,-2-2 45,-7-3-55,-1 1 42,-5-7-70,-6 5 21,-8-11 40,-9 4 0,-14-6-30,-7 0 251,-6 0-118,-15 0 0,-1-4-111,-7-1 0,0-7 6,-1 2 0,1 4-23,0 1 0,-1-2 1,-4 3 0,8-1-100,-3 5 1,9 0 122,1 0 1,10 0-354,4 0 140,10 6 0,4 2 87,6 7 0,13 1 71,6 4 0,9-2 104,6 6 0,9-4-77,6 5 0,6-1-38,-1 5 1,2-4 87,-2-1 1,1-6-62,-6 2 66,-6 3-64,-1-7 0,-17 0 42,-1-6 162,-12-6-175,-6 2 44,-6-6 0,-13-2 134,-7-2 0,-7-3-7,-8-3 1,-7-3-83,-7 3 1,-5-1-84,5 1 1,-7-1 76,3 6 1,-5-5-111,0 5-55,5 0 31,3 5 0,9 0-118,7 0 0,1 5 63,13 0 1,7 8-107,8 2 0,7 1 81,8 9 167,0-1-91,17-1 0,-2 5 70,9-4 0,2-1-53,3 2 0,4-3 30,-4 3 0,-3-4 20,-2-6 0,0 0 49,-4-1 1,1 1 55,-12 0 7,1-7-56,-12-2 1,-9-6 129,-14 0 0,-8 0-54,-11 0 1,-10 0 189,-10 0 1,-3-5-394,-2 1 0,2-1 97,3 5 1,-3 0-131,3 0-74,-3 0-8,11 0 1,5 0-296,16 0 0,6 1-129,9 4 0,4-2-1177,6 7 1749,6 7 0,15 5 0,10 8 0</inkml:trace>
  <inkml:trace contextRef="#ctx0" brushRef="#br0" timeOffset="4481">10949 177 7942,'0'-15'0,"0"1"0,2 4 176,3 0 0,-2 2 177,7-2-153,-7-3 64,10 11-371,-5-11 168,7 12-260,0-6 174,0 7 1,-6 0 121,1 0-350,-7 0 200,4 0-254,-7 0 302,0 0 0,-7 0-11,-2 0 1,-4 0 58,-2 0 1,-6-2 95,-4-2 1,2 0 55,-1-6-182,-1 7 4,2-10 1,-4 10 144,2-7 0,-1 7-112,1-2 0,3 2 18,2-2 0,4 3-66,-4-3 1,9 4-289,1 1 277,7 0 1,-4 1-140,7 4 1,2-2 103,3 7 0,3 0 17,6 5 1,8-1-42,2 1 0,6 0 26,4-1 0,3 6-3,8 0 1,-1 1 78,0-2 1,0-2 13,0 2 1,-5-2 22,0-3 0,-8-4 366,-1 0-385,-7-7-90,-15 4 6,-2-7 0,-12 0 115,-4 0 0,-10 0-3,-4 0 1,-6-5-53,-4 0 308,-3-6-198,-7 2 0,-1 0-22,1-1 94,0 0-72,0 2 1,5-5-171,0 3 105,6 3 1,-1 1-1,9 4-392,6-3 86,2 4-166,9-6 231,2 14 0,12-2 58,4 9 0,11-1 33,9 12 0,6-1 12,8 6 1,6-1 30,4 1 0,3-1 75,2 0 0,0 1-63,0-1 0,-7-4 179,-3-1 1,-5-6-8,-5 2 0,-4-9 226,-11-1-129,-3-7 193,-13 4-290,-8-7 0,-13-2 145,-6-3 0,-9-3-287,-1-7 172,-1 1-79,-12-1 0,4-1-178,-6-4 1,5 4 4,0-4 1,4 9-138,-4 1 1,8 2 150,2-2-461,-1 3 337,14 7 0,0 0-64,6 0 0,7 2-57,-2 3 1,10 3 79,4 7 0,11 6 45,5 4 1,4 2 221,5 3 1,4 4 40,6 0 1,2 2 76,3-1 0,-5-6-99,0 0 1,-2 1 112,-7-6 1,-6-3-21,-5-1-48,-12-10-98,1-4 0,-15-6 21,-3 0 0,-3 0 244,-6 0-246,-8-6 60,-7-2 1,-4-7 139,-6 0 0,0 6-219,-5-1 0,5 0-71,-1-5 1,3 2 160,-2 3-441,-4-3 226,19 12 0,-9-6-472,13 7 398,1 0 0,11 2 105,3 3 0,6 9-1,9 11 1,7 3 220,12 1 1,7 2-141,3 3 1,8-1-9,2 6 0,0-6 18,-4 1 1,-3-3-9,-3-1 1,2-3 48,-7-2 0,-6-4-46,-8-6-5,-11-7 33,-2-2 0,-15-6 20,-7 0 1,-6-1 64,-9-4 0,-7 2 188,-7-7 0,-5 0-193,-5-5 0,-3 1-49,3-1 0,-3 0-143,-2 1-760,-6-8 899,11 13 0,-3-9-229,12 13 0,10 0-147,5 5 149,7 0 0,15 8 18,3 7 169,10-1-93,10 14 1,8-5 411,6 6 1,7 6-207,3-1 1,4 2 38,1-2 1,0-3-41,0 4 0,-8-6 198,-7-5 1,-1-2-108,-8-8 1,-7-4-99,-8 0 0,-5-7 9,-5 2 0,-10-5 2,-10-5 0,-9 2-88,-5-7 0,-10 0-149,-5-4 0,-3-6-711,-2 0 0,0 1 816,1 4 0,-1 0 0,0 1 0</inkml:trace>
  <inkml:trace contextRef="#ctx0" brushRef="#br0" timeOffset="8738">263 2984 7987,'-23'-14'624,"4"-1"-429,2 0 0,3 6 108,-1-1 1,5 7 183,0-2 1,0 5-92,-4 5 0,-1 4-255,0 11 0,6-2-379,-1 6 1,5 1 139,-5 4-532,7 7 450,-4-5 1,9 5 16,3-6 1,5 5-66,9 5 0,-1 2 91,7 2 0,1-6-176,8-4 0,-3 2 116,3-2 0,-7-6-101,-3-8-158,-6-4 262,3-8 1,-13-3-110,-3-10 1,-10-5 188,-4-9 1,-6-6 113,-5-9 0,-3 1 0,-6-6 0,0 2 0,-1-3 0,1-2 0,-1 3 0,1-4 0,0 6 0,6-6-43,3 4 1,4 3 213,1 2 1,7 4 274,3 6 1,5 3-19,5 6 267,3 7-411,13-5 0,-1 11 39,9-3 1,4 5-89,11 5 1,2 3-50,3 7 0,3 0 33,7-1 1,6 3-230,4 2 1,4-1-138,6 7 1,-6-1 122,1 6 0,-4 4-7,-11 0 0,-4 1 82,-11-6 1,-13 0 53,-6 1 1,-14-1-2,-6 1 0,-14-6 89,-6 1 1,-16-7-72,-4 1 1,-12-4 57,-7-5-34,-3 3 44,-15-5 1,5 2-131,-6-1 1,-1 0-68,6 0 0,2 4-242,3-3 0,9-3 174,5-2-632,10 3 451,3-7 1,13 8-893,3-4 765,10-4 1,10 6-1023,10-7 1405,10 0 0,9-7 0,9-1 0</inkml:trace>
  <inkml:trace contextRef="#ctx0" brushRef="#br0" timeOffset="9214">1321 3278 7907,'0'-14'1104,"0"-1"1,-1 0-1039,-4 1 1,-3-1-57,-7 0 1,-5 2 30,1 3 0,-7-1-140,1 6 1,-6 0-222,2 5 0,-4 0 249,9 0 1,1 8 38,-2 7 1,7 1 84,-1 9 0,7-6-103,2 6 1,7-5 179,-2 4 0,4-1-51,1 1 1,0-2-14,0-8 0,1 1-125,4 0 1,3-2-111,7-3 0,1-4 3,4-6 0,-2 0-180,6 0 1,1 0 81,4 0 1,-1-6 12,-3-4 0,2-3 172,-2-2-130,-4 0 184,7 1 1,-12-6 77,4 0 1,-6-6-35,-4 2 1,2 1 154,-7-2 1,0 6-60,-5-6 379,0 14-325,0-9 0,-2 19 302,-3-4-288,3 3 1,-9 10-28,6 7 1,0 3-2,5 11 24,0-2-89,0 8 1,0 0-7,0-1 1,7 0-92,2-4 0,3-1 15,-2 1 0,8-6-161,-4 1 0,6-8-174,0 3 0,-2-10 130,6-5 0,-4-4-285,4-1 0,-4-1 125,4-4 0,-6-8-36,2-7 1,-2-8-116,1-1 508,-2 0 0,4-14 0,-6 6 0</inkml:trace>
  <inkml:trace contextRef="#ctx0" brushRef="#br0" timeOffset="9419">1660 2705 8041,'0'-8'1909,"0"1"-1686,0 21 0,0 2-130,0 13 1,-2 7-108,-3 3 1,3 10 74,-3 5 1,4 3-67,1 2 1,0 2-39,0 2 0,1-2-292,4 3 1,4-6-282,5-4 1,-4-10 269,0-9 0,-7-6-599,2-5 453,-3-9 75,-2-8 417,0-7 0,-7-7 0,-1-1 0</inkml:trace>
  <inkml:trace contextRef="#ctx0" brushRef="#br0" timeOffset="9991">1542 3249 7907,'6'-15'176,"3"6"69,5-1 0,1 2 62,0-2 0,-1 2 205,1 3 1,1 3-401,4-3 0,-2 4-10,6 1 1,1 1-72,4 4 0,2-3-36,4 3 0,-3 1-177,8-1 0,-6 5 88,5-5 0,0 0-96,5-5 1,-6 5 0,-4-1 0,2 1-82,-2-5 1,6 0 111,-6 0 1,0 0 83,-4 0 1,-7 0 169,-4 0 29,-3-6-113,-7 4 1,-3-6 222,-6 3-198,0-3 1,-6-5 164,-4 3 0,-3-3-156,-2 3 65,-6 4-66,-2-7 0,-2 11-18,1-3 0,-1-1 27,-4 1 1,5 0-164,-1 5 0,2 6 62,-1 4-132,-4 3 85,12 2 0,-6 0 75,8-1 0,-1 3-16,0 2 1,7-1-44,3 7 0,4-7-12,1 1 1,1 2 166,4-1 1,3-2-78,7-8 0,5 1 194,-1-6-220,7 0 79,-3-5 1,2 0 100,-1 0 1,-4-2-112,4-2 0,-4-5 10,4-5 1,-6-6 6,2 0 1,-5-6-10,-6 2 0,4 1-199,-3-2 186,-3 1-12,-1 1 0,-6-3 112,0 6 0,5 6-184,0 4-87,0 7 0,-7-2 163,-2 10 185,2 3-202,-5 13 1,7 2-6,0 6 1,0 1 4,0-1 0,0 5-13,0 1 0,0-6 14,0-4 1,0-1 101,0 5 0,7-6-97,3-3 0,3-4 123,1-1 0,1-5-76,0 0 0,4-7-132,1 2 0,1-4-67,-1-1 1,-4-6-238,4-4 0,3-3 118,1-2 1,-3 1-91,-1-1 1,1-5 342,-1 1 0,6-7 0,-3 3 0</inkml:trace>
  <inkml:trace contextRef="#ctx0" brushRef="#br0" timeOffset="10248">3012 3396 7924,'8'0'1423,"-1"0"-1423,-1-6 0,-4 4 0,4-5 0</inkml:trace>
  <inkml:trace contextRef="#ctx0" brushRef="#br0" timeOffset="13771">983 2529 8549,'9'0'1309,"-3"-7"1,-4 6-1136,3-4-110,-4 3 0,6 0 0,-7-2 0,0 0-260,0-6 1,1 6 207,4-6 1,-3 0 66,3-5 1,-2 1 91,2-1 0,-2-5-22,7 1 0,-2-7 162,2 1 0,5-8-115,-1-1 0,1-7 79,5 2 0,1-3-158,-1-2 1,4-5-153,-4 0 1,-1 1 302,-4 9-551,0 3 229,-1 7 0,-1 1-194,-3 3 145,-3 11-49,-7 7-585,0 1 282,0 4 0,0-3-249,0 10 1,0-2 170,0 7 0,0-5-160,0 5 0,0 0 550,0 4 0,-2 3-69,-3 2 0,2-2 166,-7 2 0,5-3-74,-5-1 1,2 0 12,-2 0 1,-3-2 135,4-4 0,0 4 95,0-3 0,0-2 0,0 2 98,-4 0-126,4-2 0,0 4 36,-1-7 1,0 1-144,-5-1 0,6-3 123,-1 2 1,5-2-98,-5-2 447,7 0-217,-4 0-18,1 0 0,4-2 41,-3-2 0,4 0 21,1-5 97,0 5-159,6-9 0,-3 5 233,7-7-317,0 1 0,5-1 1,-1 0-41,1 1 0,0-1 96,-1 0-295,1 0 95,0 1 0,0 4 83,-1 0-119,1 7 16,0-10 1,-1 11-91,1-3 1,-5 4-256,0 1 0,-1 6 117,6 4 0,0 3-123,0 2 0,-6 1-158,1 4 266,-7-4 41,10 5 0,-9-1-130,6-1 1,-7 6 34,2-5 1,1-1-68,-1-4 0,0 1 385,-5 4 0,7-4 0,1 5 0</inkml:trace>
  <inkml:trace contextRef="#ctx0" brushRef="#br0" timeOffset="14509">2262 2573 8060,'15'5'222,"0"0"0,-6 0 102,1-5 31,-7 0 223,10 0-255,-11 0-91,5 0-50,-1 0 0,-4-2 87,3-3 0,-4-3 9,-1-7 1,2-4 92,3-1 0,-3-6 36,2 1-134,5-2-99,-1-3 1,3-1 40,4-3 0,-4-4 47,9-6 0,3-5-255,1 0 0,9-5 71,1 5-990,7-6 924,-10 9 1,10-8 133,-7 10-382,1-3 166,0 16 0,-4-5-168,4 6 0,-6 7 110,-4 4 1,1 3-50,-7 1-21,8 7 131,-11-5 1,10 6 358,-6-3 0,-6 4-429,-4 6 1,-5 0-348,5 0 245,-7 0-381,4 0 9,-7 0 198,0 0-17,0 6 119,0-4 307,0 4-169,0-6 0,0 2 114,0 3 23,-7-3-127,5 4 1,-11-1 33,4 0 0,0 5 23,0-5-273,5 0 233,-9 1-99,5 2 107,-7 7 0,1-2 162,-1-3 0,5 1-46,0-6 0,2 2 108,-2-2 1,-3-2-134,4 7 1,0-7 118,0 2 1,0-2 179,0 2 366,-4-3 128,4 4-507,-5-6 1,4 0 76,0 0-31,7 0-298,-4 0 6,7 0-70,0-6 114,0-3 0,2 0-17,3-1 0,-2 5 240,7-5-209,-7 7-26,10-4 1,-6 6 37,3-4 1,3 3 25,-4-3-191,5 4 67,0-6 0,-4 5 132,0-2-485,0 2 243,4 2 1,-4 0 55,0 0-316,0 0 216,-2 0 1,3 2-10,-6 2 1,5 0 73,-5 6 0,5-6-166,-5 6 1,0 0-5,-5 5-193,0-7 237,0 5 1,0-3-133,0 9 382,0-2 0,-7 10 0,-1-4 0</inkml:trace>
  <inkml:trace contextRef="#ctx0" brushRef="#br0" timeOffset="15635">3541 3117 7985,'7'13'661,"2"-3"-916,-2 3-177,6-12 417,-11 6 360,4-7-99,-6 0 315,0 0-300,7 0 0,-4-5-138,7 0 1,-1-5 422,6 5-237,0-6-103,0 9 1,1-11-26,4 3 0,4 2-116,10-2 0,-1 1-187,6-6 0,2-1 162,8-4 1,-2 4-99,7-4 1,2 4 76,7 1 1,1-1-117,10-4 1,-4 9-140,8-4 1,-1 5 217,1 0 0,7 2-85,13 3 1,0 4-122,-44-2 1,0 1-1,2 1 1,-1 0 240,1 1 0,1 0 1,1 0-1,2 0 24,1 0 1,0 0 0,-4 0 0,0-1 1,2-1 0,0-1 0,-4-1 0,-1-1 18,3-1 1,-1-2 0,1 0 0,0 1 95,5 0 1,-1-1 0,-4-1-1,0-1 5,2 0 1,0 0 0,-5 0 0,0 1-70,-1 1 1,1 1-1,2 0 1,-1-1-54,2 0 1,-1 1 15,-1 3 0,0 0-714,2-3 0,1 1 534,-2 5 1,0 1 99,2-7 1,1 1 0,1 4 0,-1 0 62,3-3 1,-1 0-138,-5 4 0,1-1 66,1-4 1,0-1 0,-7 5-1,0 1-507,1-4 1,-1 0 631,46-5-152,-43 6 0,-1 0 1,34-9 299,6 3-257,-13-3 33,7-2 0,-6 1-85,8-1 95,-14 0-58,3 1-171,-17-1 225,10-6 1,-7 4-47,0-2 0,-1 3 589,-9 1 0,4 2-629,0 3 1,4-3-25,-3 3 0,2-1-2,-12 1 0,5-2 630,-5 8 0,-1-8-500,-3 2 0,-1-3 268,0-1 1,-2-1-222,-3 0 0,2 0 486,-6 1 0,-1-1-343,-5 0 0,1-1-32,-1-4-358,0 4 94,1-5 1,-6 1-233,1 1 138,-7-1 77,3 5 0,-1-1 131,-1-4 0,1 4-70,-5-4 0,-6 4-18,1 1 0,-2 1-30,2-1 158,3 0-119,-11 7 1,6-3 62,-3 6 83,-3 0-283,4-2 167,-6 6-184,0-6 226,0 7-169,0 0-59,0 7 180,0-6-296,0 6 6,0-1 213,-6-4-229,4 5 125,-5-1 1,7-3-147,0 7-36,-6-6-197,-2 9 247,-7-12 95,0 12 0,1-11-491,-1 3 245,0-4 175,0-1 1,1 0 150,-1 0 0,0 0 24,1 0 0,-6-1 176,0-4 1,1 3-118,4-3 1,-4-1 120,-1 1 1,0-5 73,6 5 1,-1-5 251,0 6 0,5-1 418,1 5-266,5-7 195,-2 5-383,6-4 1,2 6-47,2 0 0,6 0-58,10 0-243,-4 0 136,5 0 0,1 2 13,2 2 0,-1-2-10,1 3 0,1 2 38,4-3 0,1 3-24,-1-2 1,5-2-373,1 7 122,-1-7 7,-5 10 1,1-5 107,-1 7 0,-4-5 92,-1 0-190,-6 0 53,3 4 1,-7 3 117,-5 2-296,-2-3 102,-7 12 1,0-11-31,0 2 1,-2 2 121,-3-1 1,-4 0-560,-11-6 241,4 1-41,-6-7 1,1 5-312,-3-3 1,1 1 173,-2-1 504,1 3 0,-12-4 0,-2 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13.5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3146 1441 8615,'0'-15'771,"0"6"-190,0-1 0,0 5 494,0-5-732,0 7-409,0-4 0,0 11 178,0 5 0,0 3-90,0 12 0,0 1 40,0 4 1,0 7-158,0 3 1,5 2-53,0-2 1,1 9 83,-1-4 0,-3 5-103,2 0 0,3-3 70,-2 3 0,1-4-34,-1-1 1,-3-4-2,3-1 1,1-8-174,-1-2 1,0-6-90,-5-8-129,0-7 8,0-1 1,0-9 513,0-3 0,-13-3 0,-3-7 0</inkml:trace>
  <inkml:trace contextRef="#ctx0" brushRef="#br0" timeOffset="329">3425 1265 8023,'15'0'231,"-1"-2"86,1-3-274,-7 4 302,5-12 455,-11 11-309,4-5-265,-12 7 0,-7 5-1,-7 0 0,-6 5-101,2-5 0,-11 5 135,-4-5 0,-5 4 127,-5-4-41,3 7-215,-11-11 1,0 7 58,-7-3 1,-4-3-43,4 3 0,-5-3-84,6-2 0,1 0 114,8 0-585,10 0 281,1 0 0,17 0-226,-3 0-435,9 0-579,5 0 952,9 0 0,12 0-314,4 0 1,3 0 190,2 0 0,11 0-238,3 0 776,11 0 0,4 0 0,8 0 0</inkml:trace>
  <inkml:trace contextRef="#ctx0" brushRef="#br0" timeOffset="852">3410 1706 8010,'8'14'-621,"-3"1"0,-3 0 334,-2 0 287,7-1 0,1 1 322,6 0 1,-4-1-75,0 1 0,0-5 81,4 0 0,3-5-49,2 4 0,-2-5 69,2 0 0,4-2-188,2-2 0,-2 0 18,1 0 0,2 0-67,9 0 1,-4-2-135,3-2 0,-3 0 18,-2-5 5,1-1 94,-1-5 0,-1 5-150,-4 0 1,-2 1 86,-8-6 0,-4 0 390,0 1-330,-7-1-219,4 0 192,-7 0 0,-7 6-54,-3-1 0,-4 2-125,-6-2 0,-3 2 53,-6 3 1,-2 3 105,-4-3 0,4 4-208,-3 1 0,3 5 22,2-1 0,-1 8-117,1-2 0,4 3 164,1 1 0,6 1-7,-2 0 0,4 4 58,1 1 0,7 0-28,3-6 0,5 3 167,5 2 0,5-2-46,10 2 0,4-2-33,10-3 1,4-1-52,6-3 0,5 3 17,0-3 0,0-4-37,-5-1 1,0-3-110,0-2 0,-1 0 173,-4 0-40,-3 0 2,-7-7 0,-6 1-207,-3-4 37,3-3 19,-14 5 1,9-2-199,-13 0 0,2 2 127,-2-2 0,-4-3-223,4 3 473,-3-3 0,4-1 0,3-1 0</inkml:trace>
  <inkml:trace contextRef="#ctx0" brushRef="#br0" timeOffset="1191">4366 1735 8010,'14'0'701,"1"0"0,-5 0-162,0 0-451,-7 0-15,4 0-43,-7 0 27,6 0 25,-4 0 1,4 7-197,-6 2 1,0 5 174,0 0 1,2 1-109,3 0 0,-2-1-115,7 1 0,-5 0 99,5-1 1,-6 1 384,6 0-278,-6 0-2,2-1-15,-6 1 1,0-5 61,0 0 1,-6-7 107,-4 2 1,-5-4-188,-5-1 0,-2 0-6,-8 0 0,1 0-90,-1 0 1,1 0 86,0 0 1,4-5-303,1 1 1,6-1 51,-2 5 0,4-2-106,1-3 207,7 3 0,1-6-148,7 3 1,4 4 34,5-4 1,3-2-186,12 2 1,1-4-136,4 4 126,1-7 455,-1 11 0,0-12 0,1 3 0,-1-10 0,1-3 0</inkml:trace>
  <inkml:trace contextRef="#ctx0" brushRef="#br0" timeOffset="1449">4674 1265 8040,'9'6'322,"4"-4"1,-10 4-123,7-6 256,-7 0-225,4 0-141,-7 0 1,0 2-101,0 3 0,0 3-28,0 7 1,0 6-116,0 4 0,0 2 150,0 3 39,0 6-46,0-5 0,1 11 7,4-3 1,-2 4-17,7 1 0,-2 0-97,2 0 0,3-1 79,-3-4-469,-4-3 287,8-13 0,-13 3-1,4-7 0,-3-4 220,-2-5 0,0-7 0,0 4 0</inkml:trace>
  <inkml:trace contextRef="#ctx0" brushRef="#br0" timeOffset="1644">4527 1662 8040,'15'0'0,"-5"-2"1009,0-3-566,-7 3-339,10-11 0,-5 12 1902,7-4-928,0-3-423,-1 6-1039,1-4 331,0 6 0,6 0 186,3 0-1084,4 0 672,2 0 0,4 4-19,0 1-505,7 0 532,-3 2 0,6-6-229,0 4 0,2-3 113,3-2 1,-4 0-815,4 0 1201,-3 0 0,5 0 0,1 0 0</inkml:trace>
  <inkml:trace contextRef="#ctx0" brushRef="#br0" timeOffset="5232">2367 1265 7924,'-15'-7'376,"0"-1"1,-1-7 119,-4 1 1,-4-3-200,-10-2 0,-7-4-319,-13-7 0,-3-4 24,-17 0-2304,4-13 2230,24 27 0,-1 0 1,-38-32 55,36 27 0,0 1 0,3 1 0,0-1-6,0-3 1,-1 0 0,2 3 0,1 0 184,-1 0 1,1-1-1,0 2 1,-1 1-17,-2-1 0,0 2 0,-42-22 94,42 24 1,0-1 27,-42-23-35,0 12 1,5-11 49,-5 3 1,17 3-74,-1 2 0,9 4 35,5 6 1,2-4 142,3 3-448,4-2 79,12 4 0,4 2-72,9 6 0,4 5 1482,7 0-1595,-1 7 727,7-4-646,1 7-320,7 0-498,0 0 677,7 0 1,-4 0-119,7 0 1,0 2 149,4 3 0,1-2-115,0 7 40,-1-7 1,-1 5-25,-3-3-16,3-3-91,-11 5 268,4-1 0,-4-3-174,3 7 146,-3-7 206,11 10 1,-10-6-30,7 3-90,-7 3 1,8-5 180,-6 7 0,2-7 122,-2-3-72,-4 3 1,8-2-83,-5 4 49,-2 3 1,6-6-99,-3 3 430,-3-4-66,4 1 108,-6-6-262,0 6 88,0-7 1172,0 0-1326,-6 0 1,3-5 156,-7 0-388,6-6 101,-9 3 1,7-7 104,-4 0 1,-3-4-114,3-1 1,2 0-52,-2 6 1,5-1 65,-4 0 1,5 5-91,-1 1 0,2 0 201,-2 0-650,4-4 236,-6 4-283,7 1 19,0 2 0,7 6 43,2 0 183,4 0 171,9 0 1,-4 5 188,6 0 0,-4 6-83,4-1 0,-4-2 501,4 2-245,1-7-133,4 10 0,-4-10 183,-1 7-72,-6-7-152,3 4 0,-6-5-30,0 2 1,-1-2 138,1 3-970,0-3 299,-7-2-402,5 0 1,-5 0 389,7 0 0,0 0-919,-1 0 1426,8-7 0,0 5 0,8-4 0</inkml:trace>
  <inkml:trace contextRef="#ctx0" brushRef="#br0" timeOffset="6033">3307 1103 7893,'15'15'755,"-7"-7"-461,5-2-241,-11-6 461,5 0-282,-7 0 1,-2-6 42,-3-4-396,-3-9 95,-7-4 0,0-3 183,1-4 0,-3 4-64,-2-8 0,1-4 121,-7-1 0,1-5 4,-6-5 96,1 3-129,-7-11 1,3 0-95,-6-7 0,2-9-83,-3 4 0,0-4 101,5 9 1,-4 0-95,5 5 1,6 14 29,8 5 1,4 14 49,1 7 1,7 7-143,3 2 151,4 7-595,1-3 214,0 12-81,0-4 0,0 6-257,0-3 0,5-2 237,0 7-281,6 0 327,-9 4 1,11 1 258,-4 0 21,5 0-80,-6 6 1,5-3 128,-3 6 0,-2-4 1,2 4 1,-6-4-77,6 4 1,-5-4 81,5 5-308,-7-8 278,4 11 1,-7-10-79,0 7 0,0-6-61,0 6 1,0-7 178,0 1 1,0-2-103,0-3 1,0-4 232,0 0 189,0-7 221,-7 4-179,6-7 262,-12 0-303,11 0 1,-5-7 142,7-3 1,0 1-108,0-6 0,0 4-64,0-9 1,0 2-56,0-2-137,0-2 0,0-3 0,2 1-37,3-3 1,-3 5 9,2-3 1,3 7-123,-2-2 1,0 4 206,-5 1-234,6 1-717,-4 6 584,11 1 1,-10 7-379,7 0 0,-5 2 40,5 3 192,0 9 187,4 3 1,1 5-89,0-2 0,-1-4-135,1 4 1,5 1 53,-1-1 0,7 4-316,-1-4 638,3 6 0,8-10 0,1 6 0</inkml:trace>
  <inkml:trace contextRef="#ctx0" brushRef="#br0" timeOffset="6761">4410 1103 8020,'15'15'0,"-1"-1"0,-1 1-72,-3 0 79,3 0 0,-6-6 487,3 1-209,-4-7 1,-6 2-18,0-10 0,0-3-26,0-6 1,0-8 351,0-2-365,0-4-48,-6-1 1,2-2 57,-6-4 0,7 3-66,-2-8 0,-1 6 14,1-5 1,-5-2 183,5-8-552,-6-3 174,3 0 0,-2-6-187,0 5 1,0-5 154,-5 0 0,6 5 81,-1 4 0,5 5-46,-5 5 0,7 3 7,-2 7-13,-3 6 0,6 7 7,-3 6-59,4 6 1,1 0-415,0 8-409,0-2 369,0 11-689,0-11 726,0 11 0,0-10-512,0 7 701,0 0 0,0 4 53,0 1 1,0 1 236,0 4 0,-2-4 0,-3 4 0,2 1 0,-7-1 0,7 6 0,-10-10 0,5 10 0,-7-6 0,5 0-17,0-6 0,0 4 35,-4-3 1,4 3-118,0-8 799,7-4-176,-10 1-116,11-1 143,-11-4-307,11 5 0,-4-9 1041,6-3-818,0-3 0,2-9-32,2-2 1,-2 3-117,3-4 0,2-3 94,-3-1 1,6-3-233,-5 3 1,7-4 28,-3 4 0,0-9-100,0-1 1,1 4-178,5 6 0,-5 1 349,-1-2-394,-5-2 105,9 10-337,-12-4 176,12 13-356,-11-5 82,5 11 0,-7-3 109,0 10 0,5 3-35,-1 7 0,6 5-23,-5-1 112,7 7 84,-4-9 1,2 9 42,-1-6 0,1 4-36,5-4 1,0 4 80,-1-4 0,1-1-131,0-4 1,-1 5-40,1-1 1,5-4-43,-1-5 0,7-5 319,-1 4 0,9-5 0,4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30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0 648 7936,'0'-15'892,"0"0"-169,0 1 215,0-1-536,0 0 1,0 5 155,0 1-90,0 5-704,0-2 173,0 6 71,0 0 1,0 6-24,0 4 0,0 8-10,0 2 0,0 6-329,0-2 0,0 6 20,0 4 135,0 4 102,0 6 0,0-5 48,0 0 0,0 2-1,0 8 0,0-3 201,0 3 0,0-5-76,0-5 1,0 3-58,0-2 1,0 0-12,0 0 0,0-4 31,0-7 1,0 0-27,0 1 1,0-1 9,0 1 1,0-3 41,0-2 1,0 3-75,0-4 0,0-3-4,0-1 1,2-4-8,3-1 1,-2 0-2,7-1 0,-5 1-28,4 0 0,-4-5 48,5-1 0,-5-4 116,5 5 1,-5-7-121,5 2 1,-6-3 135,6-2 1,0 2-73,5 2 0,1-2 105,4 3 0,2-3-140,8-2 1,-1 0 5,1 0 1,6 0 5,3 0 1,10 0-3,5 0 1,3 0 147,2 0 0,1 0-89,4 0 0,3-5 0,6 0 1,7 0 102,4 5-1327,2 0 1205,2 0 1,7 0-6,3 0 0,-47 0 1,-1 0-258,2 0 1,-1 0-1,47 0 264,0 0 0,0 0-47,-47 0 1,1 0 0,2 0-1,0 0-47,0 0 1,0 0 0,3 0-1,0 0-162,-1 0 1,1 0 0,3 0 0,2 0 151,1 0 1,2 0 0,2 0 0,1 0 4,1 0 0,-1 0 1,2 0-1,-1 0 19,0 0 0,-1 0 0,2 0 1,1 0-575,2 0 0,1 0 620,2 0 1,1 0-37,-2 0 1,-1 0 0,3 0-1,-1 0 64,-2 0 1,-1 0 0,2 0 0,-1 0-29,2 0 0,0 0 0,5-2 0,1-1 95,2 1 0,-1-1-117,-1 1 1,-1-1-4,-7 0 1,-1 0 0,1 1 0,-1 0 9,1-2 0,-1-1 1,3 0-1,0 1 12,0 0 1,0-1 0,1-2-1,-1 1-1,0 0 0,0 2 1,1 0-1,0 0 19,1-2 1,1 2-598,4 2 0,0 1 565,-8-6 1,1 0 0,5 6 0,1-1 14,-4-3 1,1 0 0,-1 3 0,2 1-52,5-1 1,2-1 0,-3 0 0,0 0-15,-1 0 0,0 1 1,-2-1-1,-2 1 14,-5 2 0,-1 0 0,5-2 0,0-1-46,2 1 1,1-1-1,1-2 1,0-1 37,-1 1 1,-1 0-1,-1-1 1,-1 0-63,-9 2 1,-1-1-1,4-2 1,0 1 81,-1 1 0,0 0 0,-1-1 0,-1-1 19,0-1 1,-1 1-1,0 2 1,0 0-24,0 0 1,1 0-1,-2 3 1,1-1-9,3-1 0,0-1 1,-3 2-1,0 1 65,1-3 0,-1 0 0,-1 3 0,0 1 114,-1-2 1,0 1 0,1 1 0,-1 0-155,0 1 1,0 0 0,-2 0 0,-1-1-44,1-2 0,0 1 1,-3 1-1,0 0-74,3-1 0,0-1 0,-1 0 0,1 0 46,2 0 1,0 1 0,0-2 0,-1 1 8,-1 0 0,-1 1 0,3 1 0,-1 1 88,-1-3 0,-1 1-160,-1 1 1,1 0 98,5 1 1,1 0 0,-6 0 0,1 0 19,5 0 0,-1 0 1,-1 1-1,-1 0 290,-3 1 0,1 1 1,1-2-1,1 1-298,-2 2 1,-1 2 0,-2-2-1,-1 0-16,1 0 1,0 2-159,0 1 0,1-1 222,4-5 1,0-1 0,2 6-1,0 1-48,3-1 1,0-2-1,-9 0 1,0 0-3,2 1 1,-1 0 0,-4-1-1,-2 0 114,0 1 0,-1 0 1,3 0-1,0-2-33,-1 0 0,1-1 1,0-1-1,0 0-58,2 1 0,0 1 0,-1 0 0,0 0 11,-2 0 1,1-1-1,3 3 1,0 0 2,2-3 1,0 1 0,-4 2-1,-1 1-10,0-1 0,0 0 0,-6-1 0,0 0 10,-2 1 1,1 0 0,46 0 299,-5 5 0,-8-7-334,3 2 1,3-2-143,7 2 0,-1-3 98,1 3 0,-7-4 297,2-1-694,-3 7 451,-2-6 1,0 6-6,1-7 1,-3 0 567,-3 0 0,4 0-551,-4 0 1,4 0-11,1 0-143,-6 0 78,4 0 0,-9 0-60,6 0 1,-3 0 64,-1 0 1,-1 0 52,-9 0 1,1 0-92,-1 0 217,9 0-149,-16 0 1,15 0 12,-14 0 0,1 0 330,-5 0 0,3 0-362,-3 0 0,1 0 173,-11 0 1,2 0-176,-2 0 1,-3 0 592,3 0 0,-4 0-467,-1 0 0,-4 0 160,-1 0 0,-2 0-96,3 0 22,-5 0-149,1 0 1,-5 0 5,4 0 1,1 5-11,-2 0 0,-5 0 16,-4-5 1,-6 0-194,6 0 177,-7 0-2,3 0 0,-6 0 70,0 0-31,-1 0 173,1 0-205,0-7-9,-1-1 10,-5 0 1,2-5-26,-6 3 1,1-8 2,-1-2 1,-1-1-164,5 2 0,-5-4 57,1-7 0,1 1-40,-1-1 1,1 1 11,-1 0 0,-3-1 41,3 1 0,-3 0 6,-2-1 0,1 6 7,4-1 1,-3 6-65,3-6 0,-4 7-2,-1-2 0,0 2 5,0-1 1,0 3 52,0-4 0,-1 2-49,-4-2 3,3 4 101,-11-12 0,10 10 48,-7-6 0,0 4-55,-5-4 1,1 4 130,-1-4 1,-5 4-186,1-4-64,-1 6 127,-1-10 1,-2 10-129,-6-7 0,4 7 73,1-1 0,1 2-33,-2 3 0,-2 1 8,2 3-90,4-3 134,-7 11 0,5-4 2,-6 6 1,-1-2 1,1-3 1,-2 3 14,-3-2 1,1 2 104,-6 2 1,0 0-165,-5 0 310,0 0-233,-1 0 0,1-5 128,0 0 0,-2 0-75,-3 5 1,4-5 187,-4 0-189,3 1 40,-5-3 1,-2 5 142,-11-3 1,8-1-138,-3 1 0,4-5 16,-4 5 1,-1-4-161,-4 4 143,4-7-20,-6 11 0,6-12-53,-4 3 1,-1 2 35,-4-2 0,-1 5-11,6-5 0,-6 0-19,1-4 0,-7-1 1,-3 0 0,-1 0-144,2 1 0,1-1 235,-6 0 0,-4 1-4,-1-1 0,-3 0 107,7 1 0,-1 4-30,2 0 0,-7 2-80,7-2 0,-7-1-48,7 6 0,1-5 21,-1 5 1,0-5-19,-6 5 1,6-5-7,0 6 1,0-3-13,-6 2 1,-4 2 80,0-7 1,0 5 137,5-5 0,6 7-139,4-2-1259,-4 4 1224,0 1 1,1-5-123,2 0 1,-1 0-80,2 5 1,-10 0 29,5 0 1,-7-5 115,6 0 0,3-1-28,-3 1 1,-4 3-6,-5-3 0,0-1-237,5 1 0,-5-5 260,0 5 0,-5 0 3,5 5 0,-1-5-133,6 0 1,-2 0 130,-3 5 0,0 0-3,0 0 0,2 0-4,12 0 0,-6 0 1,2 0 0,3 2 2,2 3 0,-2-3 11,1 2 0,-12-2 112,-2-2 1,0 0-75,0 0 1,1 0-62,-1 0 253,3 0-222,36 0 0,0 0 0,-37 0-96,-7 0 0,6-5 101,4 0 0,-2 0-2,-3 5 1,3 0 49,-3 0-132,10 0 88,-3 0 1,2 0-84,-9 0 1,3 0 66,-3 0 0,8 0-69,2 0 0,-2 0 14,-8 0 0,-2 0-9,-3 0 0,-1 0 35,6 0 0,40 0 0,-1 0 3,0 1 0,1-2 1,2-1-1,0-1-15,-47-1 0,7-1-6,3 5 1,-2-2-186,-3-3 199,3 4 1,-5-6 0,5 7 134,-3 0-32,3 0 0,-3 0 1,10 0 136,5 0 0,-2 0-31,1 0 0,-1 0-166,2 0 1,8 0-34,-4 0 1,4 5 2,-4 0 1,1 0-53,-1-5 92,1 6-17,-1-4 1,1 4 0,-1-6 0,-1 0-9,-3 0 1,8 2 2,-4 3 0,6-3 10,-1 2-14,-9-2 5,15-2 1,-10 5 3,9 0 1,2 1 5,-6-1 1,-1-3 97,-4 3 0,4 1-99,0-1 1,1 2 79,-6-2 1,2-4-61,4 4 1,-4-1 8,3 0 0,-3-2-20,-1 3 0,-5-3-10,-1-2 1,1 0 29,4 0 0,-4 0-25,0 0 1,-11 4-73,6 1 1,-5 0 45,9-5 1,-5 0-116,0 0 261,-2 0-143,-3 0 0,6 2 0,0 3 1,4-4 154,-4 4 0,-5-3-95,-5-2 1,-7 0-62,2 0-472,48 0 1,-1 0 488,0 0 1,-1 0-1,-1 0 1,0 0-9,2 0 0,-1 0 1,-1 0-1,0 0-8,-45 0 1,47 0 0,1 0-110,-2 0 0,1 0 1,-49 0 5,7 0-319,6 7 250,7-6 1,5 7 26,-3-3 0,-2-3 336,1 3 1,1 1-278,5-1 1,6 2 88,3-2 0,0-4 337,5 4 0,-1 2-230,11-2 1,0-1 1015,5-4 0,6 5-858,4 0 0,1 0 343,-1-5 1,1 5-437,-6 0 1,7 1-2,-3-1 1,4-3-262,2 3 0,4-3 69,1-2 0,6 4-445,-2 1 183,4 0 158,1-5 1,1 0-83,-1 0 1,0 0 199,0 0 1,1 0 132,-1 0 0,0 0-239,1 0 283,-1 0-79,7 0 0,-5 0-41,3 0 0,-3 0 4,-2 0 0,0 0-193,1 0 129,-1 0 1,0 0-43,1 0 42,-1 0 1,0 0-13,1 0 1,4 5 86,0 0 76,0 0 1,-5-5-3,1 0 1,4 0-73,0 0-32,0 0 73,-4 0-216,-1 0 160,0 0-15,7 0 10,2 0-34,6 0 708,0 0-642,-7 0-77,5 0 97,-4 0-184,6 0 0,-2-2 100,-3-3-423,4 4 267,-6-6 0,6 7-254,-4 0 85,3 0 66,-5 0 147,7 0-93,-6 0 181,4 0-62,-4 0 1,1 2 77,0 3-71,0-4 88,5 6 1,-5-1-5,0 4 0,-5-2-28,6 2 1,-3 0 2,2 5 0,4 1-34,-4 4 0,-2-2-3,2 6 0,0-4-70,5 4 1,0 1 79,0 4 1,0-1-143,0-4 0,0 4 70,0-3 0,0-2-190,0 1 1,0-6-769,0 2-569,0-4 1633,0-1 0,-6-1 0,-2 1 0</inkml:trace>
  <inkml:trace contextRef="#ctx0" brushRef="#br0" timeOffset="2522">13273 192 7785,'0'8'780,"0"-1"-400,0-7 149,0 0-278,0 6 1,0-2 56,0 5-216,0 1-21,-6 5 1,4-4 60,-3 4 0,2-4 86,-2 9 0,4 3-84,-4 1 0,-2 9-88,2 1 0,-6 12-148,1-2 1,2 12 61,-2 3 1,5 7-144,-5 13 1,5-2-138,-4 6 1,5-5 77,-1 6 1,4-19-47,1-1 1,0-20 31,0-5 0,0-8-82,0-7 0,-2-9-125,-3-10 463,4-3 0,-12-9 0,4-1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48.5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1492 365 7807,'9'0'-24,"1"0"1,0 0 68,5 0 1,-1 1 0,1 4 14,0 5 0,1 5-81,4 4 0,3 4-8,6 6 1,2 2-4,3 4 1,4 2 111,6 7 1,-5-6-15,0-4 0,-8-3-149,-1-1 1,-2-7 12,-9-4-267,1-9 143,-12-3-109,-1-7 187,-7 0 1,-7-9 25,-3-5 0,-3-8-52,-2-7 0,-1-2-111,-3-3 1,2-4 244,-2-6 0,-3-5-30,3 0 0,-6-2 298,6 2-160,-1 4 59,12-12 1,-4 11 107,8-3 0,-1 11-128,5 9 0,0 6 289,0 8-379,6 7 108,2 2-223,7 6 161,6 13 0,2-2 144,7 14-403,5 6 108,3 6 0,13 14-43,3 3-1087,3 3 1213,2 2 1,-1 4-1,1 1 14,0 0-55,-7-5 0,-1-7 25,-7-3 0,-2-5-30,-2-5 0,-5-3 4,-5-7 1,-2-6-178,-4-3-29,4-10 227,-12-4 1,4-7-49,-10-4 1,1-5 611,-6-10 0,0-4-575,-5-11 1,0 3-13,0-7 0,0-1 0,0-4 1,0-5 26,0 0 0,0-5 77,0 5 1,0-8-50,0-2 0,2 6-33,2-6 1,0 11 287,5 4 0,-4 7-76,5 7 0,-5 9 21,5 6 0,-5 7-130,5 8 0,-6 0-129,6 0 0,0 4 19,5 5 0,6 4-190,4 17 1,9-1 70,5 15 1,3-1 124,3 11 1,-1-5-2,0 5-690,0-7 658,6 10 0,-5-11 40,-1 3 1,-2-10-82,-8-5 1,2-8 6,-1-1 1,-11-9 50,1-1-77,-7-7 76,-10-8 1,3-2 6,-6-2 0,0-5 297,-5-5 1,0-3-519,0-2 0,0-4 114,0-6 1,0-6 70,0 1 1,-5-9 22,0-1 1,-6-1 80,1-9 1,3 5 65,3-5 0,-3 6-105,2-1 1,0 4 67,5 1 0,0 8-42,0 6 1,2 9 96,3 11 1,3 4-39,7 6 0,1 3-106,4 7 43,2 13-60,14 8 1,2 13-5,6 0 1,2 5 8,3 5 0,-4 1-102,4-6 0,2 5 16,-2-5-754,0 0 841,-5-5 1,-5-6 16,1-4 1,-8-4-18,3-6 0,-11-8 27,-4-6-56,-4-7 21,-8 4 1,-1-9 31,-7-3 1,1-4-6,4-11 1,-3 0 187,3-9 1,-4 1-360,-1-11 1,-5-2 73,1-8 1,-6-1 80,5-4 1,-2-2 130,2 7 1,4-5-149,-4 5 1,3 2 92,2 8 0,0 4 18,0 11 91,7 9 1,-4 4-30,7 6 1,0 3-45,4 12 0,8 2-282,2 12-34,10 1 188,4 10 1,11 3-10,0 6 1,2 0 10,-2 0 0,-4 0-6,4 1 0,-5-3 28,-4-3 1,0-3-20,-5-6 1,4-1 58,-5 0 1,-4-6-35,-6-3 1,-8-9-144,-1-1 142,0-7 71,-13 4-80,4-7 0,-6-7-66,0-3 0,0-7-135,0-3 0,-6-8 97,-4-1 0,-3-2-145,-2-8 0,5 1 189,0-1 1,5-2-38,-4 7 0,5-2 203,-1 1 0,4 6 52,1 0 1,1 6 73,4 8 0,4 2-131,5 3 1,3 4 1,2 6 1,4 8-6,6 7-126,14 12 74,3 11 1,8 12-16,-1 4-1283,8 4 1286,-1 0 1,2-1-48,-3-3 1,-15-5-10,5-9 1,-13-4-7,-2-7 0,-3-6-26,-1-4 1,-7-9-139,-4-5 0,-7-3 119,-2-2 0,-6-2-23,6-3 0,-6-3 706,0-7 1,0-1-668,1-4 0,-4-4 107,4-10 1,-3 3-95,-2-4 0,5-1 61,0 2 0,-1 0 29,-4 4 0,5 7 55,0 4 7,0 3-52,2 7 0,3 4-100,9 10 1,4 10 58,6 10 0,7 7 87,4 3-91,-5 5 37,8-9 1,-7 5 84,3-6 1,2-3-48,-7-2 0,0-5 140,-4-11 0,-7 3-107,-4-7-134,-2 0 151,-3-5-292,-5 0 1,2-7 89,-6-3 1,0-3-197,-5-1 0,0-1 5,0 0 74,0-6 48,0-2 1,0-6 71,0-1 0,-5 1 0,0-1 0,0 3 2,5 2 389,0-3 51,0 12-255,0-5 1,7 13-71,2 3 1,11 11 0,4 9 1,11 6 26,4 9 1,3-1-14,3 0 1,-1 1-2,0-1 0,-5-4-17,0-1 143,-6-6-162,3 3 1,-9-6 41,-2 0-134,-4-7 177,-13-1-400,5-1 159,-4-4 0,-1 3 40,-3-10 71,-4 3-151,-1-11 145,0 5 0,0-2-17,0 0 1,2 2 1,3-2 1,-2 2 96,7 3 1,-5 4-76,5-4 1,-1-2 113,6 2 0,1 2-86,4 8 0,5 3 4,9 7 0,3 1 26,7 4 1,5 1 9,0 3 1,0 3-94,-4-8 1,-13 1-126,-2-6 0,-16-5-182,1-5 346,-10-2 0,1-2 0,-6 0 0</inkml:trace>
  <inkml:trace contextRef="#ctx0" brushRef="#br0" timeOffset="1070">389 2437 11936,'0'15'308,"0"8"-154,0 6 1,0 7-139,0 8 0,0 8 114,0 7 0,5 3-537,0 12 0,6-11 230,-1 6 1,-2-9-155,2-6 1,-2-3 107,2-7 0,2-13-356,-7-6 1,1-9-997,-1-6 778,-3-4 797,4-12 0,-6-9 0,0-8 0</inkml:trace>
  <inkml:trace contextRef="#ctx0" brushRef="#br0" timeOffset="1339">727 2334 7728,'10'-6'1028,"0"-4"1,-7-3-971,2-2 1,-3 5-346,-2 1 0,0 4 837,0-5 0,-8 7-164,-7-2 0,-8 3-13,-11 2 0,-4 0-114,-6 0 1,-7 7-38,-3 2 1,-3 4-133,-1 2 0,0 0-117,4 0 0,4-1 122,6 1 0,1-5-236,4 0 1,10-1-441,9 6 1,5-5 5,6 0-231,-4-1 0,13 4 345,0-3 0,6-2-363,9-3 1,1-3 823,4 3 0,3-4 0,6-1 0</inkml:trace>
  <inkml:trace contextRef="#ctx0" brushRef="#br0" timeOffset="1938">639 2775 7752,'8'15'0,"5"-5"100,-3-1 0,-2 0 264,2 0 0,0 5-160,5-5 1,-6 3-13,1-2 0,0 3-118,5-4 1,-1 0 93,1 0 0,0-5-88,0 1 0,-1-4 48,1-1 0,0 0-54,-1 0 0,6 0 10,0 0 0,4-6-155,-4-4 1,1-3-72,-2-2 1,-2-1 90,2-4 0,-7 2-150,-2-6 1,-7-1 63,2-4 0,-4 4-47,-1 1 1,-6 6 34,-4-2 1,-8 4 50,-2 1 0,-4 2 48,4 3 1,-4 4 140,4 6 0,-4 6-119,4 4 1,1 5 117,4 4 1,5 4-16,0 7 0,7 1-63,-2 3 0,5-3 35,5 3 1,3 2-33,7-1 1,1-1-17,4-5 0,-2-1-5,6-3 0,-4-4 5,4-7 1,-6-5-18,2-4 0,1-4-2,-1-1 0,1-6-68,-1-4 1,-4-5 76,4-4 1,-4 1 2,-1-7 0,1 1-14,4-6 1,-4 2 126,3 4 1,-4-2-22,-5 6 0,3 1-26,-3 4 1,-4 0 21,-1 0 24,3 7-138,-6 2 1,9 12 71,-6 4 0,2 10-58,-2 4 0,-4 4 41,4 1 1,-3 1 12,-2-1 0,0 1 1,0-1 1,0 0 10,0 1 0,-7-2 25,-2-4 0,-9-3 9,-2-6 0,-6 0-186,1-1 0,-2-1 94,-3-3 0,3-3-358,2-7 1,-1 0 131,6 0 1,-4-7-826,4-3 1063,7-9 0,0-4 0,5-6 0</inkml:trace>
  <inkml:trace contextRef="#ctx0" brushRef="#br0" timeOffset="2181">1565 2305 7759,'8'-7'1254,"-1"6"1,-7 2-1138,0 14 0,-2 6-1,-3 9 1,-1 6-117,-4 3 0,3 5 50,7 5 1,0 3 99,0 7 0,0-5-298,0 0 0,7-7-99,3 2 1,-2-5-303,2-5 1,0-4 142,4-11 1,-6-3-975,-3-6 1380,3-7 0,-6-8 0,5-8 0</inkml:trace>
  <inkml:trace contextRef="#ctx0" brushRef="#br0" timeOffset="2356">1374 2731 7759,'15'0'0,"-1"0"797,1 0 0,0 0-220,0 0 1,-1 0-31,1 0 1,5 0-288,-1 0 1,7 0-108,-1 0 1,7 0-353,3 0 0,7 0 161,2 0 0,2 0-935,8 0 0,6 0 532,9 0 1,8 0-529,1 0 0,5 0 648,-4 0 1,6-6 0,-4-3 0</inkml:trace>
  <inkml:trace contextRef="#ctx0" brushRef="#br0" timeOffset="2776">2976 2569 7760,'-8'0'1790,"2"0"1,6 7-1841,0 3 1,-2 4 60,-3 6 1,3 3-87,-2 6 1,2 7 64,2 3 0,0 4-323,0 1 0,0 0 183,0 0 1,2-5-147,2 1 0,-2-9-104,3-2 1,-3-6-236,-2-8 1,4-6 157,1 1 1,0-8 476,-5-2 0,-6-20 0,-2-11 0</inkml:trace>
  <inkml:trace contextRef="#ctx0" brushRef="#br0" timeOffset="3031">2800 2408 8835,'0'-30'0,"0"3"0,0 2 0,2 5 0,2 4 0,6 3 0,3 3 0,2 5 0,1 5 1588,4 5-1411,9 10 0,15 8-66,10 6 0,2 7 21,-2 3 1,3 4-80,-3 1 0,3 7-9,2 2 1,-9 5-392,-6 0 1,-6 1 151,-9 0 0,-6-2 134,-3-3 0,-10-8-62,-5-7 1,-15-11 118,-5 1 0,-11-4-70,-3-1 1,-2-3 2,-9-6 0,-4-5-107,-5 0 1,-5-7 199,5 2 0,-5-4-260,5-1 0,5 0-280,5 0 0,7 0 187,-3 0 1,12-6-197,9-4 1,5 2 526,9-2 0,7-6 0,1-7 0</inkml:trace>
  <inkml:trace contextRef="#ctx0" brushRef="#br0" timeOffset="3680">4035 2863 8126,'0'-14'231,"-2"4"26,-3 0 0,-3 5-96,-7-5 1,-1 5-210,-4-4 0,-4 4 39,-11-5 0,3 7-117,-7-2 0,-1 10-59,-4 5 0,2 7 85,3 3 1,4 6 48,11-1 1,3 2 17,6 3 1,7-2-31,3-4 1,3 2 29,2-6 1,2-1 11,3-4 0,-2-7 10,7-3 1,5-3 16,4-2 0,2 0-122,-1 0 1,-4-2 91,4-3 1,1-3 100,-1-7 0,1-1-106,-1-3 0,-4 1 92,3-7 1,-2 5-42,-2-4 0,-2 6 101,-4-2 1,3 4 9,-7 1 34,0 7-232,-5-5 1,0 18 103,0 0 0,0 8 15,0 7 1,0 1-36,0 3 1,0 2 121,0-6 0,0 5-80,0-6-55,0 1-32,0-6 0,1 0-15,4-5-167,-3-2 1,11-9 71,-3-3 1,-1-4-388,6-11 0,-3-5 181,7-9 0,-1 1 120,2-6 1,1-2 221,3-8 0,4-9 0,-3-11 0,2-3 0,3-1 0,-2 6 0,-4 3 0,-4 7 105,-10 8-90,3 6 504,-12 27 0,6 5-199,-7 16 1,0 4 53,0 11 1,-5 3-96,0 6 1,-2 7-94,3 3 0,0 4 35,-6 1 1,7 5 23,-2 0 0,-1 5-225,1-5 0,-5 0 59,5-5 1,0 0-180,5 0 0,-5 3 36,0-2 1,1-5-377,4-10 0,-2-2-341,-3-4-208,3-3 609,-4-13 1,4-4-278,-3-14 657,-3 0 0,-13-24 0,-2 3 0</inkml:trace>
  <inkml:trace contextRef="#ctx0" brushRef="#br0" timeOffset="4157">4049 2775 7742,'10'-5'76,"0"0"1,1 2-1,2 0 1,2 0-1,0-2 1,1 1-1,2 3 1,3 1-1,2 0 822,3 0 1,2 0-699,1 0 1,6 5-104,-1 0 0,2 1 62,-2-1 0,-1-3-20,6 3 1,-6-4-39,1-1 1,-1-1-161,1-4 0,-8 1-77,4-5 0,-11-1 106,1-5 0,-9 0-20,-1 1 0,-7-1 42,2 0 1,-3 5-232,-2 1 1,-7 1-17,-2-2 1,-5-2-23,0 7 1,-6 0 118,1 5 1,-8 0 20,3 0 1,-2 7 32,1 3 0,-1 5-1,7 4 0,-6 4 196,5 6 0,1-4-48,4-1 1,2 1-23,3 4 1,2 1 14,3-1 1,4 0 7,-4 1 1,10-7 19,4-4-24,4 4 0,2-8 150,0 0 0,-5-7-95,-1-8 1,-4 0 59,5 0 0,-2-2-67,2-3 0,3-3-121,-3-7 0,1-4 101,-1-1 1,3 1-125,-3 4 0,-2 0 75,2 0 1,-5 1-130,5-1 0,-7 5-52,2 0 125,3 7 163,0-3 1,5 12-92,-3 4 0,3 3 186,-3 2 0,1 4 7,-1 1 1,3 0 41,-3-6-200,3 1 0,2 0-15,0-1 0,-6-5-1010,1-5 726,0-2 0,5-2-806,-1 0 0,6-6 1035,0-4 0,-1-3 0,-4-2 0</inkml:trace>
  <inkml:trace contextRef="#ctx0" brushRef="#br0" timeOffset="4978">3109 2158 7783,'14'-15'416,"1"0"0,3-4-297,-3-1 781,3 1-516,-4-3 0,4 4 12,7-6-242,-7-1 0,11-6-82,1-3 0,1-2-208,8-3 1,-5-8 92,5 3 1,-8-4 119,-1 4 0,-1 0-48,-4 0 0,-4 1 73,-2 4 0,-2 3-154,-3 7 1,-4 4 11,0 1 0,-7 6-120,2-2-99,-3 11 177,-2 2-716,0 7 285,0 0 149,0 7 0,0 1 88,0 6 0,0 1 197,0 0 1,-5 4-112,0 1 1,-5 4 34,5-4 1,-6 0-18,1-6 0,-3 6 1,-2 0 1,1 1 119,-1-2 1,0-2-35,1 2 1,-1-7 52,0-2 0,0-1 60,1 6 1,1-5 148,3 0 1,-3-7-36,3 2 226,3-4-187,-6-1 0,12-6-79,-4-4 0,3-3 55,2-2 0,7-1-74,3-4 0,3 4 184,1-4 1,1 4-86,0 1 1,4-4 97,1-1 1,1 1-96,-1 4 1,-2 2 16,6 3 1,-6-3-156,2 3 0,-4 4 119,-1 1 0,0 3-394,-1 2 200,1 0 0,0 5 7,-1 0 1,-6 6-13,-3-1 0,-1 8 8,1 2 0,-4-1 60,4-4 1,2 0-9,-2-1 1,-1 1-13,-4 0 0,2 0 17,3-1 0,-3 1-188,2 0 0,-2-6 73,-2 1 0,2-2-941,3 2 598,-4 3 0,6-9-395,-7 5 821,0-5 0,-7 2 0,-1-6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58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1338 7905,'0'-10'723,"0"1"0,0 4 110,0-5-571,0 7 0,0-6 183,0 4-98,0 4-116,0-12 0,2 11-288,3-3 0,3-1 91,6 1 1,3 0-234,2 5 1,6 0 39,9 0 0,12 6-69,13 4 1,9-2 82,16 2 0,7 0-190,-38-3 1,2 1 0,2-3 0,2 0 316,2 0 1,0-1-1,4-2 1,1 0-11,0 0 1,0 0 0,2 0 0,0-2 48,5 0 1,1 0 0,-5 0 0,-1 0-38,3 0 0,0 0 0,-3 0 0,0 0 105,-2 0 0,0 0 0,1-2 1,0-1 10,1 1 0,1-1 1,-2 0-1,0 0 12,2 0 1,-1 1-1,-1 1 1,0-1-42,-1-3 1,0 0 0,-2 2-1,0 1 43,0-3 0,-1 0 0,-5 1 0,0-2-61,1-1 0,0 0 0,-2-1 1,0 1 3,2-1 1,0 1 0,-1 0-1,1 1 9,0 1 0,0 0 1,-3-1-1,1-1-10,-1 2 1,0 0 0,-3 1 0,-1 0-193,-1-1 0,1 1 0,44-1 136,-8-5 1,-13 7-55,-6-2 1,-9-2 148,-6 2 0,2 0-10,-7 5 1,-7 0-48,-7 0 0,-11 0 15,-4 0 1,-4 0-29,-1 0 1,-6 0 1029,1 0-1182,0 0 478,-2 0-418,5 0-72,-11 0-239,4 0 204,-6 7 0,0-4-11,0 7-236,0-7 157,-6 4-142,4-1 276,-11-4 0,5 4 9,-7-6 0,1 0 13,-1 0 1,0 0 19,1 0 0,-3-1-111,-2-4 0,1 2 65,-7-7 1,1 2-89,-6-2 1,1-3 99,-1 3 1,1-1 178,0 1 1,4-3 18,1 3 1,6-2 22,-2 3 0,4-3 403,1 7-372,0-6 1,7 8 158,3-7-178,4 7 1,2-4-244,4 7 1,8 2 130,7 3 1,6-2-83,-1 7 0,1-1 130,-2 6 1,4 0 104,-4 0 0,4-1-114,2 1 1,-1 0 15,0-1 0,-4-4 178,-1 0 1,-6 0-3,2 4 0,0-4 236,-6 0-69,4-7-438,-16 10 45,4-11 0,-12 9-77,-4-6 0,-10 7 40,-4-2 0,-9-2 75,-1 2 1,-7-1-493,2 6 1,-4 0 201,-1-1 1,5 1-928,0 0 1,5 4 1174,-6 1 0,1 6 0,-5-3 0</inkml:trace>
  <inkml:trace contextRef="#ctx0" brushRef="#br0" timeOffset="540">1338 250 7835,'-15'-8'-244,"7"-5"1,-4 5 730,7-7 0,-4 5 333,4 1 148,0-1-228,5-5-237,-7 7 1,6 0 87,-4 3-678,3 3 0,2 2 116,0 10 1,2 3 86,3 2 0,-4 6-86,4 4 0,-3 2-281,-2 3 0,5-1 164,0 1 0,4 4-71,-4 0 0,7 2-317,-2-2 0,-2-1 198,2 6 0,-2-8-162,2-1 0,1-3-41,-6-7 1,5 0-62,-5-6 1,4-4 540,-4 0 0,7-7 0,-4 4 0</inkml:trace>
  <inkml:trace contextRef="#ctx0" brushRef="#br0" timeOffset="822">1896 103 8026,'0'-14'0,"5"-1"315,0 0 1,0 1 93,-5-1 0,0 5 511,0 0 0,-8 7-689,-7-2 0,-6 4-189,-9 1 1,-1 0 33,-3 0 1,-3 4 2,-8 1 1,-2 5 85,-7-5 1,5 5-89,-10-5 0,4 4 21,-4-4 1,5 5-89,0-5 0,9 5-207,0-5 0,8 1 4,8-1 1,6-2-639,3 7 117,4-6 133,8 2 1,1-4-176,7 3 1,2-4 252,3 4 1,-2-3 108,7-2 0,6 5 394,8 0 0,4-1 0,2-4 0</inkml:trace>
  <inkml:trace contextRef="#ctx0" brushRef="#br0" timeOffset="1199">1852 397 9341,'0'15'-780,"2"-5"596,3 0 0,-4-1 105,4 6 1,-2 0-32,2 0 1,-3-1-25,3 1 1,-3 0-266,-2-1 1,1-4 398,4 0 0,-3 0 0,4 4 0</inkml:trace>
  <inkml:trace contextRef="#ctx0" brushRef="#br0" timeOffset="1355">1852 89 8062,'8'-2'1093,"-3"-3"0,-2 4-1399,2-4 371,-3 3-362,5 2 0,-7 2-153,0 3 1,0 8 449,0 6 0,6 1 0,2-6 0</inkml:trace>
  <inkml:trace contextRef="#ctx0" brushRef="#br0" timeOffset="2188">2176 441 8166,'0'-8'1326,"0"-5"-1421,0 12-195,0 1 1,0 8-253,0 6 348,0 1 1,0 5 103,0-1 0,0 1 41,0-5 0,0-1 135,0 1-153,0 0 0,0-1 22,0 1-133,0-7 226,0-1-51,0-7 0,0-2 1,0-3 0,1-3 66,4-7 1,-2-1 143,7-3 0,2 2 26,7-2 0,-3-3-91,4 3 1,-2-6 206,2 6 0,-4-1-36,4 5 1,-4 7-293,-1 3 1,-1 4 4,1 1 1,0 1-97,-1 4 0,-1 8 23,-3 7 0,-2 6-150,-3-1 0,-3-3 36,3 3 0,-3-2 111,-2 1 1,0 2-34,0-6-8,0 0-38,-7-6 161,5-6 1,-6-1 52,3-7-90,4 0 0,-6-7 3,7-2 0,0-4 107,0-2 1,2-1-106,3-4 1,-2 4 121,7-4 0,0 2-96,4-2 1,1 4 26,0-3 0,-6 4-48,1 5 0,2-1-6,7 6 1,-2 0 96,2 5 0,-2 0 7,-3 0 1,1 6-145,0 4 1,-6 8 71,1 2 1,-2-1-78,2-4 1,3 1 71,-3 4 0,-2-5 44,2-1 0,-2 1-42,2-5 1,6-2-9,-6 2 0,6-7-11,-6 2 0,3-3 6,2-2 98,6 0 1,-3-7-81,7-3 0,-7-3-37,1-2 1,-2 1 37,-3-1 0,-1-1-45,-3-4 0,2 4-3,-8-4 1,6-1-116,-5 1 1,0-1 44,-5 2-62,-6 2 1,-3-4 98,-5 6 0,-1 7 3,0 3 0,1 4-145,-1 1 1,-3 6 83,3 4 0,-3 8-83,8 1 1,2 3 136,-2-3 1,7 3 80,-2 2 1,4 2-11,1-6 1,6 4 175,4-4 1,3 4 130,2-4 1,1-2-153,4-8 1,-2 3-99,6-3 0,1-4 28,4-1 1,0-3-692,1-2 0,1 0 32,3 0 0,-3 0-791,4 0 1344,2 0 0,1-7 0,6-1 0</inkml:trace>
  <inkml:trace contextRef="#ctx0" brushRef="#br0" timeOffset="2330">3660 603 8019,'15'0'0,"-7"0"0,5 0 0,-11 0 1507,4 0-959,-6 0 1,-1 0-2473,-4 0 1924,-10 0 0,-1 0 0,-6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7:39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177 332 10447,'-8'8'745,"0"0"-816,3-3 1,1 3-109,-5 7 1,4 1 154,-5 4 1,5 4-355,-5 10 1,7 4 83,-2 6 0,3 2-92,2 3 1,0-2-12,0 7 0,2-11-35,3 1 0,-2-10 118,7 0 0,-2-14-10,2-5 305,3-11 0,-11-5 19,3-14 0,-5-8 0,-5-11 0,-4-4 0,-12-12 0,-2-3 0</inkml:trace>
  <inkml:trace contextRef="#ctx0" brushRef="#br0" timeOffset="1371">30 523 7902,'-5'-40'-416,"0"0"-166,2-6 750,1 2 1,-3-5 315,0 10 1,0 3 435,5 6-630,7 7 0,1 4-174,7 9 1,0 3 113,-1 7 0,9 7-412,7 3 1,2 8 99,12 1 0,-1 12-4,11-1 1,-5 9 100,5 0 1,-7-1-143,2 1 0,-5 0 13,-5 5 0,-3 0 122,-6 0 1,-8-6-50,-2-4 1,-10-3 57,-5-1 1,-4-1-27,-1 1 1,-8-8-16,-7-2 1,-6 1-22,-8-1 0,-1-1 8,1-4 1,1-2-10,4-3 1,-4 1-230,3-6 0,3 0 82,-3-5 1,12 0-96,-2 0 1,9 0 33,-4 0 1,7-6 115,-2-4 1,7-5 22,7-4 0,3 1 57,12-7 1,1 1 360,4-6 0,1 1-177,-1-1 0,2 1 360,3 0 0,-3-6-191,4 1 0,-4 5 83,-2 4 0,-1 2-85,-4-1 1,2 4 77,-6 10-56,0-3-219,-6 12 120,-6-6-259,-1 7 62,-7 0-167,-7 7 1,-1-4-30,-6 7 1,-1 0 134,0 4 0,1 1-147,-1 0 0,2 4-42,3 1 0,-3 6-10,3-2 0,2-1 74,-2 2 0,7-6 25,-2 6 1,3-7-38,2 2-67,0 2 555,0-5-248,7 4 1,1-13 213,7-3 1,-1-10-108,1-5 1,0-4 55,0-6 0,-2 2-69,-4-6 1,4-1 67,-3-4 1,3-1-208,2 1 0,-5-1 82,0 1 0,-2 6-180,2 4 0,-2 2-27,-3 3-466,-4 5 306,6 3 1,-2 8 7,0 2 1,4 9 159,-4 7 1,7 1 16,-2-1 0,-2-2 10,1 6 1,-4-6 95,5 2 1,-5-4-48,5-1 0,-5-5-89,5 0 344,-7-7 0,10 3 26,-3-6 0,-2 0 2,2 0 0,-1-1-202,6-4 0,0-5-25,0-10 0,-1-2-46,1-8 1,5 1 82,-1-1 1,1-4-52,-6 0 1,1-14 29,0-1 0,0-1-157,-1-4 0,-1 2 103,-3-2 0,2 5 71,-8 10-39,1 3 21,-5 13-455,0 8 1,0 17 177,0 12 1,0 9 132,0 12 1,0 2 19,0 7 1,-5 0 124,1 0 0,-1 5-15,5 0 1,0 7 87,0-2 1,5-2-101,-1 2 1,8-5 89,-2 5 1,3-7-369,1 2 0,1-10 124,0-4 0,-5-6-499,-1-4 171,1-4-60,-2-13 335,-1-1 1,-9-16 119,-3-5 1,-9-3-91,-11-7 1,-3-6 156,-1-4 0,-4 0 53,4 4 1,-2 1-62,11 0 1,-4 6 516,4 3 1,1-1-215,4 1 1,7 6 973,3 4-427,3 7-106,2-4-460,0 7 0,2 2-264,3 3 0,3-4-22,7 4 1,-1 2 79,1-2 0,5 1-18,-1-1 0,6-3 45,-6 3 0,8-4-74,-3-1 1,-1 5 24,1 0 0,-1 0-89,2-5 1,3 0 103,-4 0 0,-1-2-100,1-3 1,1 2-17,4-7 1,-4 7-220,-1-2 0,-4-1 7,4 1 0,-4-5 76,4 5 1,-10 0 109,0 5 1,-4-2 95,0-2 381,-4 2-300,-6-5 93,0 7-205,-6-6 1,-2 3-46,-7-7 0,0 5-102,1-5 0,-1 7 45,0-2 1,5 3-72,1 2 0,-1 0-22,-5 0 0,2 2-286,3 3 428,-3 3 0,7 12 116,-4-1 0,-2 1 27,7-6 1,1 6-93,4 0 1,0 1-10,0-2 1,1-2-9,4 2 0,-2-2 97,7-3 0,-5 1-19,5 0 1,-2-5 127,2-1 1,3-5-105,-3 1 1,-2-4 133,2-1 1,-1-6-116,6-4 1,0-5 25,0-4 0,-1-3 67,1-2 1,-2-2-80,-3 6 1,1 1 193,-6 4 0,5 0-181,-5 0 1,1 6 2,-1-1-136,-3 7 1,6-4-460,-3 7 182,-3 0 1,9 7 113,-6 2 0,5 4-267,-5 2 1,6 0 170,-1 0 0,5 1-465,4 3 742,4-2 0,20 11 0,2-6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7:33.7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148 486 8259,'0'-15'562,"0"7"1,0-5 81,0 3-572,0 4-284,0-1 127,0 7-24,-7 7 209,6 1 1,-8 11 5,5 1 0,0 8-8,-6 1 0,6 2-25,-6 8 0,7-4-115,-2 4 1,-4 0-7,0 5 1,2 2 78,2 3 0,-1-3-54,1 3 1,-5 3 67,5 2 1,-5-4-155,5-1 1,0 2 96,5-2 1,-4 2-10,-1-2 1,0-2 35,5 7 1,0-7-3,0 2 1,0-1 2,0 1 0,0-2-4,0 7 1,0-7 196,0 2 1,0 2-109,0-2 0,5 0-19,0-5 0,-1-6-88,-4-4 0,0-3-91,0-2 1,5-6 128,0-3-31,0-4 327,-5-1-191,7-1 83,-6-5 0,8-3-10,-5-6-3,-2 0-55,5 0-75,-1 0 0,-3 0-14,7 0 1,-5 0-120,5 0 0,-5 0 9,5 0 0,-6 0 77,6 0 0,0 0 8,5 0 0,-1-1-14,1-4 0,2 3-55,2-3 1,4 2 49,6-2 0,1 2-3,-1-7 1,7 7-2,3-2 1,5 3-4,5 2 1,4 0-81,5 0 0,6 0 75,0 0 1,1 0-95,-1 0 0,8 0 82,6 0 0,9-2-350,1-2 0,3 2 385,-40 0 1,1-1 0,0 0 0,1-1 3,3 2 1,0 0 0,2-2 0,-1 1 35,-3 0 0,0 1 1,0 1-1,-1 0-34,-1-1 1,-1 0-1,6 0 1,1 0 66,0 0 0,1-1 1,2 3-1,-1-1-49,-1-2 1,0 1-1,2 1 1,0 0-35,0 1 1,1 0-1,4 0 1,2-1 26,-3-2 1,2 1 0,4 1 0,0 0-393,0-1 1,0-1-1,2 2 1,1-1 326,2-1 0,0 1 0,0 1 1,0 0-52,0-1 0,0 0 0,-1-2 0,0 1 58,-6 0 1,-1 1 0,5-1-1,1 1-8,2 2 0,0 0 1,-4-2-1,0-1 9,4 1 0,0-1 0,-4 0 0,1 0-2,0 0 1,1 1-1,2 1 1,0 0 64,0-1 0,0-1 0,-3 2 1,-1-1-54,-3 0 0,-1-1 0,2 2 1,-1 1 10,0-3 1,-1 1-1,2 0 1,1 0-239,0 0 1,0 0-1,-6 1 1,1 0 229,2-1 1,1-1 0,-2 0 0,1-1 39,1 2 0,-1 0 0,4-2 0,0 1 3,0 0 0,-2 1 1,-2 1-1,-2 1 21,1-3 1,-2 1 0,0 0 0,0 0-49,0 0 1,2-1 0,2 3 0,1-1 54,1-2 1,0 1 0,-2 1 0,1 0-74,-2 1 0,1 0 1,-2 0-1,0 0-47,-1 0 1,0 0-1,3 0 1,1 0-9,1 0 0,0 0 0,-2 0 0,1 0 41,-2 0 0,1 0 0,-2 0 0,0 0 22,-1 0 0,0 0 1,2 0-1,0-1-12,3-2 1,0 1 0,-5 1 0,0 0 69,5-1 0,0-1 0,-4 2 0,0 1-45,4-1 1,0 2-1,3-1 1,1 1 12,3 2 1,1-1 0,-5-1 0,-1 1-18,-2 3 0,0 0 0,2-2 0,1-1 20,-1 3 0,1 0 1,1-3-1,2 1-32,-1 2 0,-1 0 1,-3-3-1,-1 0-6,0 3 0,0 0 0,-3-2 0,1-1 8,-1 3 0,1 0 0,-1-3 0,1-1-13,4 1 1,1 1 0,-1 0-1,1 1 0,6-2 1,2 1 0,3 1 0,1 1-267,7-2 0,1-1 1,-2 4-1,0 0 209,2-1 0,-2 0 0,-10-1 0,-2 0 60,-1 1 1,-1-1-1,-7 1 1,0-1 11,0 0 0,0 1 0,-2 2 1,-1-1-119,3 0 1,0-2 0,-1 2 0,1 0 83,-1-1 0,2 0 0,3 1 0,0 1 13,-2-2 0,1-1 1,3 2-1,0 0 1,-4-1 1,1 0 0,-1 1 0,-1 1 14,-3-2 0,-1-1 0,0 2 1,0 0-13,3-1 0,0 0 0,-1 1 0,0 1 14,1-2 1,0 0 0,1-1 0,0 0-15,-3 1 1,-1 0-1,4-3 1,0 0 5,-1 3 0,0 0 0,1-2 0,0-1 22,-1 3 0,0 0 0,1-3 0,0 1 1,-4 2 0,1 0 0,2-3 0,1 1-12,0 1 0,-1 1 1,0-2-1,1-1-7,-1 3 1,0 0 0,-1-3 0,-1-1 9,-3 2 1,0-1 0,4 1 0,-1 1-6,2-2 0,0 1 0,1 2 0,-2-1-24,-1-1 1,0-1 0,0 1 0,-1-1 46,-4-1 1,-1-2 0,1 1-1,0 0 166,-3 0 0,0 0 0,0 0 0,-1 0-163,-6 0 0,0 0 1,1 0-1,-1 0 48,0 0 1,0 0 0,-1 0-1,0 0-124,3 0 1,1 0 0,1 0 0,0 0 48,1 0 0,-1 0 0,2 0 1,0 0-114,-6 0 1,-1 0-1,4 0 1,1 0 39,-2 0 1,0 0-1,2 0 1,-1 0-4,-1 0 1,0 0 0,0 1 0,-2 0 11,-2 1 0,-1 1 0,0-2 0,1-1 3,-1 3 0,1-1 0,1-1 0,0 0 1,-2-1 1,1 0-1,1 2 1,0 1-23,45 2 0,-48 0 0,1 0 36,1-3 1,-1 0-1,0 3 1,-1 0 2,48 0 0,-47 0 0,-1 0 95,48 0 0,-1 5-106,1-5 0,-48-1 0,1 1 91,1-2 1,-1-1 0,0 4 0,-1 0-83,43 3 1,5 5 60,-44-7 0,0 0 0,-2-2 0,-1 0-57,0 0 0,1 0 1,0 2-1,-1 1-10,47 11 1,-45-9-1,2 0 22,1-3 0,0 0 1,-1 1-1,0 1 0,-1 1 1,-1-1 0,0-1-1,-1 1 17,0 0 1,-1 1-1,0-1 1,1-1-27,0-1 1,-1 0 0,43 6 108,-5-3 1,-6 2-67,-5-7 0,-1 6 401,6-1 1,-4-2-384,4 2 1,-1-2-134,1 2 1,-3-2 338,-6-3 1,-8-4 413,-2 4 1,-2-3-645,2-2 0,11 0 26,13 0 0,-11 0-308,1 0 1,-12 0 143,-3 0 1,-4 0 792,-5 0 1,-3 0-599,-7 0 0,-5 0 318,0 0 0,0-2-470,6-3 1,-8 2 306,-3-7 0,-7 5-82,-3-4 0,-1-1 29,1-5 1,3 0-275,-8 1 0,-1 4 121,-8 0 0,3-1 127,-3-9 0,-2 4-108,2-4 1,-5-3-27,4-1 1,-5 1-198,1-2 0,-4 1 75,-1-5 1,0 4 108,0 1 1,0-1-24,0-4 1,0-1 180,0 1 1,0-1-128,0 1 0,0-5-19,0-1 0,5 1 46,0 5 0,2-6 25,-3 1 0,0-7-199,6 2 1,-7-3 152,2-2 0,1 3-307,-1-3 1,0-2 87,-5-8 0,0 3 25,0 7 1,-2-5-46,-2 0 0,-6-6-66,-10 1 0,4 3 155,-4 2 0,4 10 76,1 5 1,0 4 7,1 6 1,1-2 223,3 6 1,-8 1-208,3 4 0,-4-6-6,-1-4 1,-1 4 31,-4 1 1,-4 4 8,-1 1 0,1-3 16,-5 4 1,1-4-40,-1 8 0,1 3-30,-6 2 0,1 4-68,-1 1 1,2 0 75,2 0 1,-1 0-124,-3 0 0,-3 0 118,3 0 0,-4 0-16,-1 0 0,-5 0 29,0 0 0,-11-2 119,1-3 0,-5 2-78,0-7 1,-4 0-153,-11-4 1,-7-1 179,-7 0 1,43 8 0,0 0-233,-48-8 1,48 7 0,-1 1 258,0 0 1,-1-1 0,-3 1 0,-1 0-55,2-1 1,0 1 0,-2 2 0,1 0-72,-43-5 0,44 8 0,-1 0 37,-4-3 0,0 0 0,-2-2 0,0-1 13,-3-1 0,0-2 0,-1 1 0,1-1-196,3 1 0,0 1 1,-4 0-1,-1 0 195,0-3 0,0-1 0,3 3 1,0 1 63,-1-4 1,1 1-1,2 3 1,1 0-62,1-1 0,0 0 1,2 2-1,0 0 54,-2 1 0,0-1 0,4 2 1,1-1-40,-5 3 1,0-1 0,5-2-1,0 1 87,1 0 1,-1 2-1,-2 0 1,1 1-79,-2 0 0,1 1 1,3 1-1,1 1-26,1 0 0,-1 0 0,-47 0-136,47 0 1,1 0-1,-1 0 1,-1 0 40,-1 0 0,1 0 0,-47 0 54,48 0 1,1 0 0,-49 0 43,49 0 1,0 0-1,-5 0 1,-1 0 61,-4 0 0,-1 0 1,4 0-1,-1 0-155,-2 0 1,-1 0 0,2 0 0,1 0 194,2 0 0,1 0 0,1-2 0,-1-1-84,0 0 0,0 1 0,1-1 1,0 1-25,-3 2 0,-1 0 1,2-1-1,-1 0 9,-3-1 0,0-1 1,-3 2-1,0-1-2,-2-3 0,0 0 1,4 3-1,0-1-84,0-2 1,1 1 0,4 2 0,0 0 24,3 0 1,0 0 0,-1 0 0,-1 2-4,-3 0 1,1 0-1,2-2 1,1-1 29,0 1 1,2-1 0,0 0 0,1 0 54,1 0 1,-1 1-1,-2 1 1,-1 0-33,-1-1 1,-1-1 0,2 0-1,1 0 52,0 0 1,0 1 0,-1-2-1,1 1-35,0 0 0,0 1 0,-3 1 1,-1 1 9,2-3 0,0 1 0,-1-2 0,-1 1-60,2 1 1,0-1-1,-4-2 1,-1 0 48,2 3 0,0 0 0,-3-3 0,0 0-18,3 2 1,1 1 0,-1-1-1,2 1 3,3 2 1,0 0 0,-1-2 0,-1-1 28,-3 1 0,0-1 1,-1 0-1,-1 1-24,2 2 0,1 0 0,0 0 1,1 0 2,6 0 0,0 0 1,-3 0-1,0 0-2,0 0 0,0 0 0,-5 0 0,0 0 4,3 0 1,0 0 0,-3 0-1,0 0-4,5 0 1,0 0 0,0 0-1,-1 0 4,1 0 0,0 0 1,0 0-1,-1 0-23,-2 0 0,1 0 1,1 0-1,1-1 64,2-2 1,1 1-1,-3 1 1,0 0 75,0-1 1,0-1 0,0 0-1,0 0-47,2 0 0,1 1 0,-45-3-21,3 5 1,-2 0-74,2 0 1,42-1-1,-1 0 62,-46-4 0,46 5 0,0-1-178,-46-4 0,47 3 1,-1 1 79,-2-2 0,0 1 1,0 0-1,0 0-42,0-2 0,0-1 0,0 2 0,1 1 22,-45-8 1,47 7-1,0 1 73,0-3 1,-1 0-1,-1 3 1,0-1 0,2-2 1,-1 0 0,1 3 0,1 0 158,-43-8 0,-3 5-80,45 0 0,-1 0 1,-4 3-1,-1-1-49,1-2 1,-1 0 0,1 3 0,0-1 0,4-1 0,1-1 0,-1 2 0,1 1 13,0-3 0,-1 0 0,-1 3 0,0-1-67,1-2 0,1 0 0,-2 3 0,0 1 59,-45-4 1,47 3-1,-1 1-105,-2-2 0,0 1 0,0 1 0,-1-1 29,-1-3 0,-1 0 1,0 2-1,0 1 48,3-3 0,0 0 0,-1 3 0,0 1 6,1-1 1,1-1 0,0 0 0,1-1 54,-2 2 0,0 0 0,4-3 1,1 0 1,-49 0 1,0-2-13,46 5 1,1-1-1,-47 2 129,0-4 1,5 2-67,-5-2 1,0 3-138,46 0 0,1-1 0,-47 2-42,0 1 1,5 0-124,-5 0 1,5 0 112,-5 0 1,6 0-94,-1 0 0,-2 0 115,2 0 1,43-3-1,-1 1-1,0-1 0,-1 1 0,-46-3 73,47 5 0,-1 0 0,-42-5-81,-4 0 0,0-5 168,46 8 1,1-1 0,-46-1-44,4 4 1,-1-5 130,0 0 1,-4 0-37,5 5 0,0 0-92,5 0 0,0 0-183,0 0 0,-2 0 106,-3 0 1,3 0-89,-3 0 0,1 0 63,-1 0 0,0 0-66,42 0 0,-1 0 1,-42 0 62,42 0 1,1 0 0,-44 0 14,-3 0 0,0 0 34,46 0 1,1 0-1,-47 0 173,0 0 0,7 0-94,-3 0 1,-2 0-54,-2 0 1,5 0-138,5 0 1,-5 0 89,5 0 0,-4 0 43,4 0 1,1 0-81,4 0 0,-2 0-23,7 0 1,-6 0 66,6 0 0,0 0-29,4 0 0,1 0 460,-1 0 1,2 5-390,4 0 0,2 0 114,8-5 0,-1 0-65,0 0 1,2 0 194,3 0 1,-2 0-258,7 0 1,0 0 351,5 0 0,2 1-392,3 4 1,-2-3 106,7 3 0,-1-4-186,6-1 1,-4 0 135,4 0 1,-4 0 25,9 0 0,2 0-100,3 0 1,-2 0 176,1 0 1,0 0-87,6 0 1,-6 0-34,0 0 0,1 0-26,4 0 0,0 0-14,1 0-209,-1 0 235,0 0 1,6 0-266,-1 0 199,6 0-219,-2 0 85,6 0-202,0 0 300,-7 0 0,6 2-102,-4 3 192,3-4-165,-4 6 274,4-7-135,-11 0 1,6 2 190,-2 2-136,-4-2 1,4 5-12,-5-7-74,-1 6 0,0-4-272,1 3 176,-1 3 0,0-2 52,1 4-117,-1 3 0,0-5 117,0 7 0,1-2 97,-1-3 0,0 3-44,1-3 1,4 5 109,0 4 0,0-3 129,-4 4 1,-1-2-66,0 2 0,-1-2 10,-4 6 1,2-4-49,-6 4 0,4 1 105,-4 4 1,-1-3-64,-4 4 0,-1-9-213,1 8 0,0-4-179,-1-1 1,6 4-334,-1-4 0,4-1-173,1 2 0,2-7 760,13 1 0,7 4 0,6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7:37.0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660 303 7992,'0'-10'-156,"0"0"0,0 5 156,0-4 1368,0-1-814,0 2 1,-5-5-40,0 3 0,-5 2 198,6-2-598,-1 7-98,-2-4-47,-1 7 0,-2 7 125,0 2 1,7 11-162,-2 4 1,4 6-21,1 4 1,0 9 75,0 6 0,0 1-112,0-1 1,5-1 98,-1 5 0,6-5-219,-5 1 0,5-5-27,-5-5 1,1 0-57,-1-9 1,-3 1-320,3-12 1,-4-4 244,-1-5 0,2-7-961,3 2 1360,-3-10 0,4-16 0,-6-10 0</inkml:trace>
  <inkml:trace contextRef="#ctx0" brushRef="#br0" timeOffset="248">895 97 7977,'2'-10'2000,"3"0"-1297,-4 7-217,6-3 1,-15 6-434,-7 0 1,-6 0 26,-9 0 0,-7 6-188,-7 4 1,-10 5 76,-15 4 1,-1-2 58,-13 2 1,8-2-165,1-3 0,7 1-84,8 0 1,7-6-23,3 1 0,12-6-428,7 0-570,7-2 840,15-2 0,3 0-280,10 0 0,5 0-50,10 0 783,2 0 1,14 7 0,2 1-1</inkml:trace>
  <inkml:trace contextRef="#ctx0" brushRef="#br0" timeOffset="1026">1130 509 8070,'0'8'306,"0"5"0,0-5-261,0 7 0,0-1 29,0 1 1,0 1-131,0 4 0,0-4 88,0 4 1,0 1-91,0-1 1,5 4 75,0-4 0,0 0-9,-5-6 118,0 1 198,0 0-259,0-7 71,0-2-128,-6-25 1,4 6 0,-3-17 0,3 4 138,2-3 0,0-1-96,0 1 0,0 0-59,0-1 1,2 1 105,3-1 1,2 6 98,2-1 0,4 7-204,-3-1 0,3-2-121,2 1 1,0 2-369,-1 8 1,1 2 218,0 3 1,1 4-413,4-4 1,-2 3 294,6 2 0,-1 5 115,2 0 1,2 6 277,-2-1 0,-2 1 0,1-1 0,-4 3 0,4-3 0,-4-2 0,4 2 0,-6-5 0,2 5 0,-4-7 0,-1 2 0,0 1 173,-1-1 1,-4 0 235,0-5-195,-7 0 1,5 0 518,-3 0-211,-3 0 1,4-1 322,-6-4 69,0 3-443,0-11-234,-6 11 1,3-9-235,-7 6 0,5-1 163,-5 1-376,0 3 0,-4-5 87,-1 7 0,0 0-51,1 0 0,-1 0-64,0 0 0,2 2-182,3 3 1,-3 2 148,3 2 1,2 4-10,-2-3 1,6 3 333,-6 2 0,6-5-122,0 0 0,0-1 131,-1 6 1,4 0 21,-4-1 126,3-5-108,9 4-34,1-12 1,7 6 40,-1-7 1,-1-2-88,-3-3 0,3 2 112,-3-7 0,-2 0-56,2-4 1,-5-1-105,5 0 0,-7 1 11,2-1 0,-2 5-14,2 0 1,-3 5-62,3-4-95,-4 5 0,1-7-158,3 6 1,-4 2 89,4 8 0,-1-2 121,0 7 1,-2 1 4,3 9 1,2-4-46,-3 4 1,6-2-20,-5 1 0,5-2 5,-5 2 0,6-4 75,-1-5 1,3 1 109,2-6 0,0 6 0,6-9 0,2 5 0</inkml:trace>
  <inkml:trace contextRef="#ctx0" brushRef="#br0" timeOffset="1207">1895 435 8722,'-5'10'258,"0"0"0,0 0-141,5 4 0,0 3-203,0 2 0,0-1-94,0 7 1,5-2-117,0 1 0,0-1 58,-5-4 1,5-2-489,0 2-6,0-9 260,1-3 472,-4-7 0,11-7 0,-5-1 0</inkml:trace>
  <inkml:trace contextRef="#ctx0" brushRef="#br0" timeOffset="1335">1763 141 7971,'-5'-28'232,"0"4"1,0-2 242,5 6-267,-7 1 239,6 4-467,-6 7 0,9 8-226,3 10 1,-2 3-339,7 1 1,0 8 258,4 2 0,6-1 325,-1 1 0,8 7 0,-5 7 0</inkml:trace>
  <inkml:trace contextRef="#ctx0" brushRef="#br0" timeOffset="1858">2145 479 9491,'-8'7'-46,"1"-4"-725,7 7 569,0 0 1,-5 4-128,0 1 0,0 0-90,5-1 616,0 1-210,0 0 104,0-7-94,0-1 125,7-21 1,-4 5 10,7-11 1,-2-3 191,2-1 1,3 1-75,-3-2 1,1 2-134,-1-1 1,3 3-70,-3 6 1,1 0 47,-1 1 0,3 6-254,-3 3 0,-2 5 18,2 5 1,0 3 11,4 6 1,-1 8 88,-3 2 1,2 9-24,-7 1 1,4 0-53,-4-4 0,2-6 59,-2 1 1,-2-2-156,7 1 0,-5-3 88,4-6 0,-4-5-24,5 0-30,0-7 0,5 2-199,-1-10 1,6-10 230,0-9 1,1-4 142,-2-1 0,-2-2 0,2-4 0,-2 4 0,-3-3 0,-1 4-100,-3 6 0,2-2 100,-7 6 630,-1 1-41,3 4-210,-5 7 0,4 3-98,-6 10 1,0 3-115,0 7 0,0 6-35,0 3 1,0 4 33,0 2 0,5-3-206,0-2 0,0 3 86,-5-4 1,2 4 29,2 1 0,-2-4-175,3-1 0,1-6-213,-1 2 1,7-4 92,-2-1 219,3-7 0,1-1 0,1-7 0</inkml:trace>
  <inkml:trace contextRef="#ctx0" brushRef="#br0" timeOffset="2008">2600 171 7971,'-6'-15'2088,"4"7"-1904,-4-5-370,-1 11 1,6-3-140,-4 10 1,3 0-408,2 10 0,2-4 420,3 9 312,3 3 0,13-1 0,2 8 0</inkml:trace>
  <inkml:trace contextRef="#ctx0" brushRef="#br0" timeOffset="2577">2894 450 7747,'10'0'60,"0"0"0,0 0-83,4 0 0,1-2 242,0-3 1,0 4-18,-1-4 0,6-2 9,-1 2 0,1-6-120,-5 1 1,-1 2 45,1-2 1,-5 5-162,0-5 1,-7 6 115,2-6 1,-3 5-196,-2-5 1,0 5 34,0-5 0,-2 7-96,-3-2 1,-3 4-18,-7 1 0,5 0 1,1 0 1,-1 0 60,-5 0 55,0 6 0,2 2 111,3 7-108,-3 0 1,12-1 332,-4 1 0,3 0 20,2-1 1,0 3 26,0 2 1,7-2-161,3 2 1,8 4-24,1 2 0,7 2-138,-1 3 0,4 1 127,5 3 0,-1 5-145,6 10 1,-8-1 100,-1 6 1,-2 0-296,-9 4 1,-4 3 1,-5 2 1,-9-9-11,-1 0 1,-13-8 214,-11-7 0,-6-3-11,-4-6 1,-2-8 171,-3-2 1,-4-5-67,4-6 0,-3-2 98,-2-7 0,8-7-38,6-2 1,4-9 149,11-2 0,-1-6-31,11 1 0,0-4-107,5-5 1,7 1 347,3-6 0,9 0-117,6-5 0,-2-2-413,1-3 1,1 3 85,4-3 1,5 0-609,1 5 1,-1 3 331,-5 12 0,-4 1-805,-1 4 0,6 4 232,4 10 0,7 4 785,-2 6 0,17 0 0,4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03.2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338 368 7849,'0'-8'537,"2"-4"736,3 7-936,-4-6-186,6 9-286,-7-4 0,0 9 91,0 7 1,-7 1 25,-2 14 0,0-1 19,0 6 0,0 5-1,0 5 0,-4 2-7,3 2 0,-2 2-23,3 3 0,-4-3-170,3 3 1,3 1 133,2-1 1,-1-1-299,1-9 0,0-5-538,5-9 902,0 2 0,6-10 0,3 4 0</inkml:trace>
  <inkml:trace contextRef="#ctx0" brushRef="#br0" timeOffset="258">720 250 10123,'9'0'773,"-3"0"0,-8 0-948,-2 0 0,-9 0 175,-7 0 0,-8 0-29,-1 0 0,-2 0-12,-8 0 1,-7 5 137,-8 0 1,2 6-281,-2-1 0,5-2-55,-5 2 0,6 0-91,-1 5 1,10-6-30,5 1 0,5-5-109,4 5 1,9-5-738,6 5 1204,7-7 0,-4 10 0,7-5 0</inkml:trace>
  <inkml:trace contextRef="#ctx0" brushRef="#br0" timeOffset="918">515 750 7816,'0'8'-79,"1"0"616,4-3-225,-3-3-202,11 11 1,-5-10 183,7 7-142,-1-7 0,1 4 91,0-7 1,4 0-84,1 0 1,1 0 84,-1 0 1,-4-7-113,4-3 1,1-3-190,-1-1 0,-1-3 104,-4-2 1,-2 2-73,-3-2 1,1 2-84,-6 3 1,0-1-214,-5 0-188,0 1 351,0-1 1,-7 7-165,-2 3 1,-1 3 54,-5 2 0,4 5 158,-9 0 1,4 11 19,1-1 0,5 5-12,1-1 1,0 3 117,0 2 1,-3 2-118,7-6 0,0 4 181,5-4 1,0 4-16,0-4 0,0 0 106,0-6 1,7-4-21,3 0 0,-2-7 75,2 2 1,-1-3-105,6-2 0,0 0 97,0 0 1,1-2-21,3-3 1,-2-3-52,2-7 0,4-4 93,2-1 1,2-6-101,3 1 0,-2 3-171,-4-3 0,4 7-56,-4-2 1,3 4-94,-3 1 1,-3 1-110,-6-1 0,0 7 119,-1 3 1,-4 3-49,0 2 1,-5 2 76,5 3 1,-5 5 98,4 9 1,-4-1 14,5 7 1,-5-6 143,5 6 1,-7-6-131,2 6 1,-3-5 160,-2 4 1,0-6 5,0 2 1,-2-4-77,-3-1 1,-3-2-16,-7-4 1,0 3-16,1-7 0,-1 5-63,0-5 0,-4 4-87,-1-4 0,1 0-199,4-5 0,0 0 11,0 0 0,1 0-148,-1 0 0,5-5-21,0 0 1,6-8-143,-6-1 598,7-8 0,-4-7 0,7 0 0</inkml:trace>
  <inkml:trace contextRef="#ctx0" brushRef="#br0" timeOffset="1155">1323 338 9190,'-5'22'-155,"0"2"1,-6 4 199,1 1 0,-1 7-116,1 3 0,-3 5-22,3 5 0,3-3-122,3 3 1,-3-5-11,2-4 1,0-1-43,5-10 0,2 2-227,3-11 192,-4-1-103,12-11 405,-11-1 0,11-20 0,-5-3 0</inkml:trace>
  <inkml:trace contextRef="#ctx0" brushRef="#br0" timeOffset="1335">1161 647 7816,'10'0'619,"0"0"0,0 0-131,4 0 0,-4 0 143,0 0 1,0 0-447,5 0 0,4-5-458,1 0 1,6 0 114,-2 5 0,12 0-97,8 0 1,2-5-546,8 1 1,0-6 204,5 5 0,1-2-469,4 2 1064,3 4 0,0-12 0,-2 5 0</inkml:trace>
  <inkml:trace contextRef="#ctx0" brushRef="#br0" timeOffset="1859">2543 353 8361,'0'-8'819,"0"14"1,-2 9-632,-2 10-550,2 9 292,-11-10 1,10 19 187,-7-4-142,7 4 41,-11 1 0,13 0-246,-4 0 162,3 0 0,2 0-128,0 0 1,0-8-308,0-7-370,0 1 629,0-14 0,-1-1-82,-4-10 1,-2-12 10,-3-7 1,-8-14 313,4-11 0,-4-10 0,3-4 0</inkml:trace>
  <inkml:trace contextRef="#ctx0" brushRef="#br0" timeOffset="2744">2396 265 7741,'20'-16'0,"-1"-2"0,-1-2-127,-1 2 0,2 7 667,1 1 1,-1 7-141,-4-2 1,1 3-13,4 2 1,-2 11-272,6 4 0,1 8-142,4-3 0,1 7 59,-1 3 0,1 1-161,-1 8 1,0-5 75,1 5 1,-2 1 105,-4 4 0,-3 0-136,-6 0 0,-2-6-30,-3-4 0,-5-3 80,-10-2 0,-5-6 20,-10-3 0,-2-4 4,-8-1 0,-6-1-106,-3 1 0,1-5 117,-1 0 1,5-7-196,-5 2 1,4-2 102,-4 2 0,12-3-306,-3 3 0,11-4 80,-1-1 0,8 0-372,3 0 424,5 0 287,11 0 1,3-5 13,9 0 0,4-4-38,2 4 0,7-5 166,3 5 0,1-6-50,-2 1 1,3-2 17,8 3 0,-6-9 108,0 3 0,3-5-10,3 1 1,2 1-30,-8-7 1,-3 2 186,-2-1 0,-4-2-156,-6 6 1,-4 1-70,-10 4 0,1 0-111,-6 0 148,0 1-292,-5 6 60,-7-5 1,-1 11-26,-7-3 0,1 5-49,-1 5 1,-1 3-173,-4 7 0,-1 1 110,-4 4 0,-1-2 69,7 6 1,-1-1-86,5 2 1,1 1 61,-1-7 1,2 6 55,3-6 1,-1 1 16,6-5 1,0-1-1,5 1 142,0-7 75,0 5 0,2-11 68,2 3 1,3-10-86,3-5 0,3-3-120,-3-2 1,4 1 36,6-1 1,-4-5 17,4 1 0,-2-6-55,1 6 0,-2-6-23,2 6 0,-2-1 1,-3 5 0,-4 5-17,0 1 0,-7 4-619,2-5 452,3 7 1,-6 3-10,3 9 1,-2 5 127,2 0 0,-3 6-23,3-1 1,-4 1-29,-1-5 0,2-1 10,3 1 1,-4-5 42,4 0 0,3-5 91,2 4 1,-2-5-26,2 1 0,0-4-55,5-1 1,-1-1-122,1-4 0,5-5 68,-1-10 1,2-3-127,-1-6 1,-2-7 94,7-3 0,-6-5 41,6-5 1,-1-5 144,6-10 0,-3 4-103,-2-4 1,1 7 110,-6 8 1,-6 3-78,-4 17 1,-7 3 730,2 11-304,-3 7 51,-2 1 0,0 9-259,0 3 1,-5 5-251,0 9 0,-5 4 123,5 6 1,-6 9-24,1 6 1,-1 0-90,1 5 1,-3 2 98,3-2 1,-3 6-118,-2-1 0,5 2 55,1-2 0,0 1-259,0-6 0,-3 2-13,7-2 1,-4-12-328,4-2-55,0-4 158,5-15 207,-7-1 1,6-10 63,-4-10 1,-3-10 214,-2-9 0,-3-4 0,-2-2 0</inkml:trace>
  <inkml:trace contextRef="#ctx0" brushRef="#br0" timeOffset="3248">3410 456 7558,'15'-5'0,"0"0"465,-1 2 1,-4 0-49,0-2 0,0 3-318,5-3 1,-1 4-28,1 1 0,0 1 37,-1 4 0,6-3 22,0 3 1,4 1-133,-4-1 1,6 5 13,-2-5 1,-1 5 85,2-6 0,-1 1-83,6-5 0,-6 0 59,1 0 1,-8 0-4,3 0 0,1 0-1,-1 0 0,0-1 1,-6-4 1,1 2-26,0-7 0,-6 0-95,1-5 0,-7 5-76,2 1 1,-3 4 80,-2-5-247,0 7 1,-2-4 20,-3 7 0,-3 2-118,-6 3 1,-8 3 351,-2 7 1,-4 6-42,-1 3 0,-1 4 60,1 1 1,0 1-109,-1-1 0,7 1 145,4-1 1,2-1-72,3-4 1,1 2 139,3-6 0,3-5 55,7-5 1,0-6 250,0 6-281,0-6 0,7 2 114,3-6 0,-2-6-147,2-4 0,-1 0-11,6-5 1,5 4-29,-1-9 0,2-1 6,-1 1 0,1-6-130,4 2 1,-2-2 74,-4 1 0,-2-1-325,2 6 283,-2-6-39,-3 10-448,-6 1 343,-1 9 1,-9 19 238,-3 6 0,4 7-123,-4 4 1,-2 1 248,2 3 1,1-8-47,4 4 0,-5-4-117,0 3 1,0-1-86,5-3 1,0-4-133,0-7 1,6 3-88,4 2 1,0-7-308,5 2 601,-4-2 0,17 3 0,-5-1 0</inkml:trace>
  <inkml:trace contextRef="#ctx0" brushRef="#br0" timeOffset="3403">4410 853 7891,'0'8'1279,"0"-1"1842,6-7-4147,-4 0 669,5 6-1887,-7-4 2244,0 4 0,-7-6 0,-1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00.0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177 205 7883,'0'-21'0,"0"-4"0,0 4 0,0 1 367,0-3 1,-1 7 325,-4-4-301,3-2-255,-4 5 1,4 3-90,-3 9 0,2 11 27,-7 9 1,2 6 130,-2 9 1,-3 7-293,3 7 0,-1 2 29,1 8 1,-1 0-41,6 5 1,-7 1 19,3 4 0,0 3-32,0 6 0,5 7-96,-1 3 1,-1 7 218,1 8 0,0-5 39,5-41 0,0-1 0,0 42 189,0 0 0,2-9-232,3-6 1,-4-16 48,4-8 1,-3-13-263,-2-7 0,0-3-82,0-1 106,0-7 428,0-2-503,0-13 0,0-3-15,0-10 1,0 2-303,0-7 571,0 7 0,-7-17 0,-1 4 0</inkml:trace>
  <inkml:trace contextRef="#ctx0" brushRef="#br0" timeOffset="519">692 396 7886,'6'-15'1004,"-4"7"-648,5-5-604,-7 11 1,-2-4 180,-3 6 1,-10 13 90,-9 7 1,-6 6 30,-4 3-495,3 7 268,-18 8 0,10 3 33,-10 7-1281,-3 7 1281,6-1 1,2 10-18,10-6 81,3 0 0,8-12-48,3-3 1,5-6 22,6-9 1,2-2-102,7-12 0,2-2 201,3-8 0,3 3 0,6-5 0</inkml:trace>
  <inkml:trace contextRef="#ctx0" brushRef="#br0" timeOffset="754">986 264 7863,'18'-23'67,"-3"3"1,-6 4 83,1 1-170,-3 7 174,-7 1 1,0 14-241,0 3 1,-13 16-104,-7 8 1,-6 14 20,-4 5 1,-4 5 40,0 0 0,-9 9-305,-1 7 0,0 6 386,20-36 0,-1 0 0,0 0 0,0 0 81,0 1 0,1-1 0,-25 39-47,5 0 0,11-13-84,3-1 1,16-15 53,-1-10 0,10-8-52,0-12 0,12-9 93,7-10 0,1-3 0,6-2 0</inkml:trace>
  <inkml:trace contextRef="#ctx0" brushRef="#br0" timeOffset="971">1603 484 7863,'15'-10'297,"0"1"-86,-1 5 1,-7-1 357,-7 10 1,-8 10-669,-12 9 0,-4 11 28,-11 4 1,-2 5-163,-7 5 0,-5 5-109,0 10 1,-12 8 194,2 6 0,28-36 1,0 1-8,2-1 0,0-1 0,-24 39-97,4-1 1,12-8 94,7-7 1,14-8-124,11-17 0,3-5 73,2-9 1,9-6 205,5-9 0,1-3 0,6-7 0,-6 0 0</inkml:trace>
  <inkml:trace contextRef="#ctx0" brushRef="#br0" timeOffset="1206">2088 543 7863,'38'-31'219,"-4"-3"1,-9 9 367,-6 1 0,-7 12 41,-3 7-176,-5 4-1089,2 1 0,-12 13 356,-4 6 1,-5 16 123,-4 9 1,-9 3 103,-6 12 1,-7 3 27,2 11 0,-6-2-272,-4 2 1,4-1 254,-4 11 0,3-8-116,2-1 0,0-2-87,0-9 0,13-5 1,6-9 1,9-15 71,6-5 1,4-14-28,6 0 0,8-10 92,6 0 0,9-10-69,12-5 176,9-10 0,8-3 0,7-6 0</inkml:trace>
  <inkml:trace contextRef="#ctx0" brushRef="#br0" timeOffset="1421">2897 587 7863,'44'-42'45,"0"2"1,-6 11 161,-4 9 0,-10 12 19,-4 8 1,-10 8-90,-5 12 0,-5 9 76,-5 11 0,-12 9-170,-12 4 1,-9 6 139,-11 5 0,-3 8-584,-7 6 1,1 1 256,-1-6 1,0 1-65,0-1 0,2 1 41,3-1 1,3-6-117,7-3 0,7-10 52,3-5 0,9-7 47,5-8 0,11-6-429,4-13 316,3-7 0,4-1 203,3-7 0,11-9 94,13-5 0,1-1 0,6-6 0</inkml:trace>
  <inkml:trace contextRef="#ctx0" brushRef="#br0" timeOffset="1643">3441 881 7863,'76'-57'-355,"-2"3"0,-6 5 177,-14 10 0,-6 11 1784,-14 13-1152,-6 7 1,-15 15-262,-3 2 1,-5 11-86,-10 5 1,-5 10-239,-10 10 0,-9 5 92,-10 9 0,-5 6-64,-5 4 1,-4 8 0,-5 1 0,-1 0-348,0-4 0,0-1 260,0 1 1,2-2 21,3-4 1,5-9-141,10-10 1,10-8-223,9-2 398,4-13 0,9-4-128,7-17 0,8-4 273,12-1 1,4-6-475,11-4 460,2-10 0,14-3 0,1-6 0</inkml:trace>
  <inkml:trace contextRef="#ctx0" brushRef="#br0" timeOffset="1855">4249 925 7867,'51'-36'0,"-14"12"-230,-2-1 0,-6 14 366,-9 6 0,-6 3 557,-4 2 1,-7 8-434,2 7 0,-6 8-327,-9 11 1,-8 5 91,-16 10 0,-4 9 107,-6 5 1,-7 8-484,-3-3 0,-3 6 320,-2 4 0,1-4-9,-1-1 0,2 0 10,3-4 1,5-2-124,10 2 1,4-15 29,11-5 0,9-12-182,10-12 1,4-4-122,1-6 0,6-7 141,4-3 0,11-5-21,8-5 1,9-10 305,11-9 0,-3-4 0,4-2 0</inkml:trace>
  <inkml:trace contextRef="#ctx0" brushRef="#br0" timeOffset="2044">4881 1131 7874,'67'-59'0,"-5"7"-327,-13 3 0,-1 11-170,-14 9 1890,-6 13-1039,-14 9 0,-7 10-380,-7 7 0,-13 8 93,-7 16 1,-8 10-108,-6 10 1,-5 8 15,-10 2 1,2 0-107,-7-5 0,5-1-3,-5 1 0,3 3 47,2-3 0,0 1-299,10-11 0,3 0 48,2-4 0,11-10-35,8-5 0,7-7 47,8-9 325,6-5 0,3-3 0,5-6 0</inkml:trace>
  <inkml:trace contextRef="#ctx0" brushRef="#br0" timeOffset="2222">5660 837 7898,'30'-15'-113,"-6"2"-325,1 3 763,-7 4 1,-4 14-158,-9 7 1,-16 14 320,-9 15 1,-19 8-197,-10 12 1,-8 5-316,25-31 0,0 2 0,-2 3 0,-1 1-249,-4 2 0,0 1 0,1 2 0,-1 1 90,-2 0 0,-1-2 0,4-2 0,1-2 15,0 1 1,0-2-1,4-3 1,1-1-363,-22 39 0,4-1 528,5 1 0,8-1 0,3 3 0,3-5 0,1-4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4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15 8059,'15'-8'-99,"-7"2"1,0 6 358,-3 0 1,-3 8-40,2 7 0,-2 14 86,-2 15 0,-5 8-172,0 12 0,-6 9-131,1 11 1,2 4-294,-2 5 1,7-2-2,-2 7 0,5-6-242,5 1 0,3-10 249,7-4 0,8-11-167,6-4 1,2-17 196,8-7 0,-4-14 253,4-7 0,2-4 0,4-5 0,-1-5 0,-3-4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14.98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133 59 7982,'0'-15'-47,"0"0"0,0 6 260,0-1 267,0 7-352,0-4-349,0 7 376,0 0-49,0 7 1,0 1-41,0 6 0,0 6 36,0 0 0,0 6 7,0-2 1,-2 4-36,-3 1 1,3 7 18,-2 4 1,-3 2-55,2 2 0,-5 7 10,5 3 1,-4 8-37,4 1 0,-5 3-146,5-3 1,-1-2 13,1 3 0,3-4 137,-3-1 0,3-7-26,2-3 1,0-5-7,0-5 1,0 2 138,0-7 1,-1-4-5,-4-6 0,3-6 355,-3 2-298,4-4 187,1-1-175,-7-7 7,6 5-256,-6-11 255,7 4-223,0 1 0,0-4 28,0 7 1,0-5-139,0 5 0,0-5 59,0 4 0,-5-4 83,0 5 0,0-5 22,5 5 0,0-5-35,0 4 0,0-4 169,0 5 1,0-5-21,0 5-1,0-7 0,0 5 101,0-3 346,0-3-465,0 4-53,0 1-129,0-5 123,0 4-146,0-6 94,0 0-82,0 7-13,0-6 16,0 12 37,0-11 1,0 6-234,0-3 151,0-3-30,0 11 175,0-12-116,0 6 112,0-1-81,0-4-764,0 5 121,0-7-1271,0 0 1967,7 0 0,1 0 0,7 0 0</inkml:trace>
  <inkml:trace contextRef="#ctx0" brushRef="#br0" timeOffset="458">824 279 8044,'0'-8'516,"0"2"-416,-7 6 1,-3 8-84,-9 7 1,1 7-180,-7 13 0,-1 2 103,-8 7 1,3 7 44,-4 3 1,3 3 3,-3 2 0,4 3-76,-3-3 1,10 1-19,4-11 0,4 0-123,1-5 1,0-3-77,1-7 1,5-1 59,4-13 1,4 1 242,1-2 0,0-2 0,0 4 0</inkml:trace>
  <inkml:trace contextRef="#ctx0" brushRef="#br0" timeOffset="700">1558 147 8040,'22'-13'0,"-8"-2"324,1-9 0,-5 7-71,-5 8 18,-4 5 0,-1 0-94,-9 8 0,-11 13-450,-4 12 0,-11 2 55,-4 8 0,-3 5 148,-3 5 1,-4 5-73,0-5 0,-6 12 114,1-2 0,-1 3-193,1-4 1,3 1 63,7 0 0,6-7-149,4-3 1,11-10 98,8-4 0,7-11 207,8-4 0,13-4 0,4-1 0</inkml:trace>
  <inkml:trace contextRef="#ctx0" brushRef="#br0" timeOffset="900">2220 338 8032,'8'-6'1364,"-5"6"-1207,-12 0 1,-14 9 72,-17 16 0,-9 8-93,-4 16 1,-11 4 51,-5 11 1,2-2-891,-1 7 0,1-2 372,-2 1 1,10-4-302,10-10 0,12-5 21,7-10 0,9-8 609,11-6 0,4-7 0,6 3 0</inkml:trace>
  <inkml:trace contextRef="#ctx0" brushRef="#br0" timeOffset="1104">2749 412 7985,'23'0'0,"-2"-2"633,-6-3-358,0 3 1,-9 2 0,-6 10 1,-18 15 230,-11 4 0,-17 17-98,-3 3 0,-7 6-627,-2 4 1,-6 0-15,0 0 1,-1 0-435,1-1 0,12 0 202,3-5 1,11-2-20,14-7 0,3-5 93,6 1 390,7-14 0,14 1 0,11-12 0</inkml:trace>
  <inkml:trace contextRef="#ctx0" brushRef="#br0" timeOffset="1308">3675 338 8006,'15'-10'297,"0"1"104,-1 5 1,-14 1 562,-10 13-567,-16 13 1,-19 16-366,-14 10 0,-2-2 3,-7 7 1,-1 7-288,33-28 0,-1 2 0,-1 2 0,1 0 220,-3 2 0,1 0 0,4-2 0,2 0-355,-2-1 0,1 1 1,-20 30 44,10-8 1,6-2-451,9-3 1,13-10 791,6-10 0,13-3 0,5-1 0</inkml:trace>
  <inkml:trace contextRef="#ctx0" brushRef="#br0" timeOffset="1504">4484 441 7930,'29'0'594,"-6"0"-155,-4 0-154,-9 0 1,-5 2-39,-10 3 0,-11 11 35,-13 13 0,-14 9-233,-11 11 0,-5 5-186,-4 9 0,-4 4-227,30-30 1,0 0-1,-30 35-117,4-4 1,4 3-338,5-8 0,11-1 191,14-8 627,13-3 0,9-14 0,7-1 0</inkml:trace>
  <inkml:trace contextRef="#ctx0" brushRef="#br0" timeOffset="1716">5130 632 7939,'15'-6'32,"0"4"1,-7-1-1,-3 13 1,-17 7 550,-7 18 0,-9 2-165,-6 7 0,-4 7-541,-6 3 1,-7 5-255,-2 4 0,-5-2 1,0 3 1,0-9 128,5-1 1,4-8 72,9-2 0,6-8-330,10-12-45,9-3 0,10-7 549,10-5 0,10-9 0,7-8 0</inkml:trace>
  <inkml:trace contextRef="#ctx0" brushRef="#br0" timeOffset="1913">5777 617 7939,'20'-1'0,"-1"-4"0,-4 3 992,-5-3-702,-7 4 0,0 9-446,-12 7 0,-9 7 133,-17 13 1,-9 9 43,-10 10 0,-5 5-465,-4 4 1,-3 4 401,32-30 1,0 0 0,-31 30-298,6-4 0,6-2 81,4-2 0,17-9-197,7-6 1,14-6-59,6-9 513,10 1 0,10-14 0,7-3 0</inkml:trace>
  <inkml:trace contextRef="#ctx0" brushRef="#br0" timeOffset="2104">6527 735 7939,'28'-2'163,"-4"-3"0,-3 4-3,-6-4-219,-7 3 0,-5 15 105,-12 7 1,-4 9-102,-17 11 1,-4 0 48,-15 14 1,-3 5-13,-7 5 0,0 0-405,0-6 1,2 1 350,3 0 1,0-7-317,10-3 1,3-10-205,12-4 592,6-4 0,8-2 0,9 0 0</inkml:trace>
  <inkml:trace contextRef="#ctx0" brushRef="#br0" timeOffset="2309">7159 956 8118,'13'1'60,"-3"4"1,-4 5 38,-6 9 1,-14 8 454,-11 12 0,-16 8-131,-13 17 0,-9-2-1259,-6 6 0,-1-1 637,1 2 1,5-5-347,11-10 1,4-5 315,9-10 0,13-5-427,12-9 429,7-4 0,14-13 227,4-3 0,16-3 0,5-2 0</inkml:trace>
  <inkml:trace contextRef="#ctx0" brushRef="#br0" timeOffset="2471">7467 941 8044,'30'-23'0,"-7"2"0,-4 6 2037,-2 7-814,-9 1-1388,-2 7 0,-12 8 125,-4 7 0,-10 11-10,-4 9 0,-9 5-14,-1 0 0,-7 2-259,2 2 0,-3 2-1108,-3 3 1206,1-3 1,0 11-1,0-5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24.4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265 88 7838,'8'0'3428,"-1"0"-3109,-7 0 1,-2 6-276,-3 4 1,-3 5-3,-6 4 1,-8 11 115,-2 9 0,-4 11 5,-1 9 1,-1 13-137,1 11 1,1 4-109,4 1 0,7 0 125,7 0 0,7-3-251,-2-6 1,4-9 132,1-16 1,0-8-68,0-7 0,5-8 23,-1-2 1,6-6 34,-5-8 0,2 0 62,-2-1 0,-2 1-38,7 0 1,-5-7 20,4-3 1,1-4-187,5-1 0,0 0-462,-1 0 1,7-1 274,4-4 0,9-5 411,5-10 0,4-2 0,1-8 0</inkml:trace>
  <inkml:trace contextRef="#ctx0" brushRef="#br0" timeOffset="254">780 661 7813,'8'-7'2184,"5"-1"-1671,-11 0 0,4 3-292,-6 10 0,-2 10-186,-2 9 1,0 10-3,-6 6 0,6 2 63,-6 2 1,7 5 7,-2 0 0,3 5-170,2-5 0,0 2 127,0-2 1,7-4-367,2 4 1,3-11 111,-2-9 0,3-3-441,-4-11 1,0-3 48,0-12 585,1 0 0,5-13 0,0-4 0</inkml:trace>
  <inkml:trace contextRef="#ctx0" brushRef="#br0" timeOffset="464">1162 440 7813,'15'-8'0,"-1"-5"889,1 3 1,-5 4 200,0 1-861,-7 3 1,5 5-9,-3 7 0,-3 8-342,2 17 0,-2 4 33,-2 10 1,0 3 163,0 7 1,0 1-7,0 4 0,0-2-119,0 7 0,-5-7-206,0 1 0,0 1 83,5-5 1,-1-4-529,-4-11 0,3-6 324,-3-4 1,4-4-1037,1-6 1024,0-9 1,-7-9 387,-3-6 0,-9-13 0,-4-3 0</inkml:trace>
  <inkml:trace contextRef="#ctx0" brushRef="#br0" timeOffset="1020">941 1087 8588,'2'-15'0,"3"1"1061,5-1 1,3 5-756,1 0 0,1 7 23,0-2 1,1-1-114,4 1 0,-2 0-9,6 5 1,2-5-206,9 0 0,-3 0 108,8 5 1,-3-5-167,2 0 0,-1-4-47,-4 4 0,-3-2-145,3 2 1,-2 4 62,-3-4 1,-6 3-109,-4 2 0,-2 0 80,-3 0 1,-4 0 86,0 0 0,-7 2-191,2 3 98,-3-4 257,-2 12 76,0-11 79,0 4 1,-2-6 115,-3 0 300,4 0-140,-6 0-59,7 0-157,0 0 1,5-1 30,0-4-225,0 3-237,-5-4-245,6 6 0,1 6 196,3 4 0,3 10 71,-3 4 0,3 12 263,1 8 1,-4 8-120,0 12 1,0 5 88,4 9 1,-1-1-248,-3 6 0,2-6 197,-7 1 0,-2-9 2,-8-5 1,-3-10 26,-7-5 1,-1-17-188,-4-7 0,-3-9 25,-6-6 1,0-4-116,-1-6 0,1-1 41,-1-4 1,1-5 3,0-10 0,-1-7 314,1-8 0,3-5-122,6 0 1,2-2 47,13-2 1,0-2 222,5-3 1,8 2-9,7-7 0,8 5-78,11-5 0,1 0 116,9-5 0,-4 4-74,9 6 0,-8 6-227,-1 14 0,-8 6-25,2 3 0,-4 11-175,-6 4 0,-2 3-155,-8 2 1,3 7-445,2 2 1,-2 4-410,2 2 1,-3 0 521,-1 0 0,-2-1-91,-3 1 761,3 0 0,-5-1 0,7 1 0</inkml:trace>
  <inkml:trace contextRef="#ctx0" brushRef="#br0" timeOffset="1210">2000 1190 7764,'0'8'1395,"6"5"0,-4-5-1277,3 7 1,1 1-190,-1 4 0,0 3 64,-5 6 1,0 7 182,0 3 1,0 9-374,0 1 0,-2 6 165,-2-1 0,2 3-446,-3 2 0,3-2-80,2-3 0,2-10-87,3-9 0,-2-11 121,7-4 524,0-11 0,4-9 0,1-8 0</inkml:trace>
  <inkml:trace contextRef="#ctx0" brushRef="#br0" timeOffset="1930">2029 867 7764,'15'-17'632,"-1"-2"0,1 7 23,0-3 0,0 11-209,-1-1 0,1 3-236,0 2 1,-4 2-286,4 3 1,-4 4-402,9 11 0,1 4 223,-1 11 1,4-3-67,-4 8 1,-1-3 175,-4 2 0,-7 4 98,-3-4 0,-3-3-71,-2-2 1,-8-8-13,-7-1 0,-3-5-17,-11 4 1,2-11-35,-7 2 0,1-5-132,-1-1 0,3 0 89,-3-5 1,9-2-427,6 3 682,2-3 1,9-4-71,3-3 1,4 2 170,1-7 0,6 0-87,4-4 1,10-1 133,4 0 1,9-1 37,1-4 1,7 4 11,-2-4 0,5-3 109,5-1 1,-1-2 148,5 1 1,-5-7 2,1 2 1,-3-2-124,-2 2 0,-7 2-283,-2 4 1,-11-2 78,-4 6 0,-9 1-337,-1 4 127,-7 0 0,2 5-78,-10 1 0,2 5-37,-7-1 1,-1 4-122,-9 1 0,2 0 40,-6 0 1,1 6 43,-2 4 0,-1 5-40,6 4 0,-4 4 73,4 7 0,-4 4 198,4 0 1,2 1-40,8-6 1,2 5-36,3 1 1,4-1 26,-4-5 1,10-4 5,5-1 0,3-7 245,1-3 0,1-1-100,0-8 0,-1 0 97,1-5 0,5-2-52,-1-2 0,3-5-20,-3-5 0,-2-6-41,2 1 1,2-8 11,-1 3 0,6-4-44,-1-1 1,2-1-21,3 1 0,-2 1 28,-4 4 0,4-2-14,-4 6 1,-2 5-93,-3 5 0,-3 7 100,-1-2 1,-2 5-259,-3 5 0,3 10 24,-3 9 0,1 4 39,-1 2 0,2-1 69,-8 0 1,1 1-18,-5-1 0,0-4 19,0-1 0,0-6-10,0 2 0,-1-4 7,-4-1 4,3-7-270,-11 5 287,11-11 155,-4 4 1,6-8-87,0-2 0,0 0 73,0-5 1,0 4-630,0-5 1,0 0 223,0-5 1,0 6-633,0-1 499,6 0 409,-4-5 0,5 1 0,-7-1 0</inkml:trace>
  <inkml:trace contextRef="#ctx0" brushRef="#br0" timeOffset="2288">3440 1058 7746,'15'0'1117,"0"0"1,-6 0 132,1 0-774,0 0 1,5 0 250,-1 0-1084,1 0 1,0-2 89,-1-3 0,1 3-84,0-2 1,0-3-65,-1 2 0,6-5-904,-1 5 1319,8 1 0,2-3 0,9-1 0</inkml:trace>
  <inkml:trace contextRef="#ctx0" brushRef="#br0" timeOffset="2884">4587 720 7784,'-8'-10'557,"3"0"53,-4 7 1,1-4-224,-6 7 0,-1 2-144,0 3 1,1 9-181,-1 11 1,-1 4 98,-4 6 1,4 2-279,-4 7 0,4 0-2,1 0 0,0 5 126,1 0 1,0 0-356,5-4 1,1-8 180,3-3 0,3-7-990,-3-3 400,3-13 429,2 3 1,0-21 7,0-3 1,-6-14 7,-4-6 0,-5-15 311,-4-4 0,2-4 0,-2-5 0,4 4 36,5-5 0,-1-2-74,6 3 0,2-3 388,8-7 0,9 4-174,11-5 1,3 7 311,1-1 1,7 4-154,3 5 0,-3 11 51,-2 14 1,-4 13 72,-6 11 1,7 3-130,-6 2 0,6 13-317,-7 7 0,4 6 149,2 3 1,-1 6-337,0-1 1,-6 7 164,-3-2 0,-10 3-171,-6 2 0,-2 5 36,-2 0 1,-8-4-18,-7-6 0,-11-2 7,-8 3 0,-7-5-52,2-5 0,-4-2-212,-1-4 0,5 2 418,0-6 0,0 6 0,-5-3 0</inkml:trace>
  <inkml:trace contextRef="#ctx0" brushRef="#br0" timeOffset="3381">5028 896 7770,'14'0'0,"6"0"627,0 0 168,-1 0 0,-11-2-375,-3-3 0,-5 4-158,-5-4 0,-9 3-276,-11 2 0,-3 0 99,-1 0 1,-5 2-115,-1 3 1,-4 3-30,5 7 0,0 4-36,4 1 1,1 6 51,-1-2 0,3 4-206,2 2 0,9-1-111,6 0 1,7-1 161,-2-3 1,3-4 75,2-6 0,7-2 39,3-4 1,3-2 75,1-7 1,1 0-26,0 0 0,4-7 5,1-2 0,4-6 88,-4-5 0,5 4 212,-6-4 0,6-1 122,-6 2 1,7-6-150,-1 6 0,1-1 1,-2 5 0,-1 1-67,-3-1 0,-4 5-120,4 0 0,-9 7-28,-1-2 1,-5 5-180,5 5 0,-7 8 124,2 7 0,-3 6-116,-2-2 0,4-1-36,1 2 1,0-6 107,-5 6 1,0-7 37,0 1 0,0-2-39,0-3-139,0-6 246,0-1-13,0-7 1,-5-2-37,0-3 0,1-8 9,4-6 1,0-7-161,0 1 0,0 2 90,0-1 1,6-1-91,4-4 0,5 0-66,4-1 1,-1 1-236,7-1 0,-1 1 99,6 0 1,-3 4-351,-2 1 712,3 6 0,-12-4 0,5 8 0</inkml:trace>
  <inkml:trace contextRef="#ctx0" brushRef="#br0" timeOffset="4523">5572 881 7770,'14'0'263,"1"0"1,0 0 157,-1 0 882,1 0-485,-7 0-428,-1 0-267,-7 0 1,-7-5-94,-3 0 0,-8 2-3,-1 8 0,-6 3 121,6 7 0,-6 1-242,6 4 0,-6-2 65,6 6 0,-1 1-355,5 4 1,5-4 50,1-1 1,1-6-57,-2 2 1,3-4 11,7-1 189,0-7 276,0-1-149,0-7 0,5-9-16,0-5 1,6-3 11,-1-7 1,-2 6 127,2-2 0,0-1-9,5 1 0,-1 1-20,1 4 1,0 0-76,-1 1 1,1 1-12,0 3 1,0-2 100,-1 8 0,-4-1-72,0 5 1,-2 1 28,2 4-18,3 3 1,-7 7-291,4 0-158,3-1 48,-11 1 0,4-5-243,-6 0 78,7-7 577,-5 4 0,4-14 0,-4-1 41,3-7 1,-2 5-106,7 1 0,-2-1 271,2-5 1,3 0 134,-3 1 0,-2 1 332,2 3 1,-6-2-245,6 7 1,-5-1 615,5 1-722,-7 3 1,9 2-109,-7 10 0,-1 3-280,-4 2 0,0 1 99,0 4 0,0-4-416,0 4 285,0 3 1,-1-7-238,-4 4-38,3-4-100,-4-1 315,-1-7 292,6-2 0,-6-7-30,7-4 1,2-5-114,3-10 0,3 2 194,6-6 1,1 1-33,0-1 0,0-3 24,-1 8 1,3-6-51,2 6 0,-2-1-53,2 5 0,-3 6-43,-1-1 1,-5 7-91,0-2 0,0 5-30,4 5 0,-1 3 87,-3 6 1,-2 6-281,-3 0 1,-2 1 89,7-2 1,-6-2-152,0 2 284,-2-2 1,-2-3 3,0 1 0,2-7 328,3-3-212,-4 3 0,7-6 84,-3 3 0,-1-3-25,5-2 0,1-2 24,5-3 1,0-2-69,-1-2 1,1-4-57,0 3 1,1-3-18,4-2 0,1-5-22,3 1 0,2-6-2,-6 6 0,1-6 26,-1 6 0,-4-6-104,4 6 1,-10-1 89,-6 5 0,-2 5-227,-2 1 98,0 5 0,-2-2-176,-2 6 0,-6 3 171,-10 7 0,-1 1 74,-4 14 0,-1-6 76,7 6 0,-3-1-70,3 6 1,4-1 77,0 1 1,1-3-100,4-2 1,3 3 164,3-4 0,2-3 94,2-1 5,0-4 0,6-3-110,4-3 0,3-3-32,2-7 0,1 0-77,4 0 1,3-2-131,6-3 1,1-3 67,-1-7 0,0-6 53,1-3 1,1-6-292,3-4 1,-4 0 90,-1-10 1,0 1 11,-4-11 0,3-6 104,1-9 0,-1-4-141,-4-6 0,2 4 196,-6-3 0,0 7 148,-6 3 1,-6 12 78,-3 2 1,-3 15 20,-2 10 281,0 6-314,0 15 1,0 3 244,0 10 0,-2 5-116,-3 9 1,2 9-124,-7 6 0,5 14 95,-4 1 0,1 6-306,-2 4 1,-2 0-64,7 0 1,-6 1 119,1 4 1,-1-4-67,1 4 1,-3-4 29,3-1 0,-1-7-97,1-3 0,-3-5 21,3-4 0,2-11-248,-2-9-106,7-4-222,-4-8 696,7-8 0,0-15 0,0-7 0</inkml:trace>
  <inkml:trace contextRef="#ctx0" brushRef="#br0" timeOffset="4720">6865 499 7874,'-8'2'75,"3"3"196,3-4 202,-4 6 0,-7-6-232,-7 4 0,-6-1-34,2 5 0,-6-4-747,-4 5 1,1-2 244,-6 2 1,6 3-221,-1-3 1,5 3 225,4 2 0,6-1-62,9 1 1,-2-5 350,7 0 0,1-1 0,17 6 0,3 0 0</inkml:trace>
  <inkml:trace contextRef="#ctx0" brushRef="#br0" timeOffset="5215">6880 734 7874,'8'0'1351,"5"0"1,-10 0-1085,7 0 0,-7-1-334,2-4 0,-1 3-22,0-3 19,-2 4 146,11 1 1,-10-2 145,7-3-59,-7 3-200,11-4 1,-8 4 2,4-3 0,-2 4 174,-3-4-306,-3-3 1,6 6-29,-3-3-535,-4-3 70,6 6-143,-7-4 403,0 6 299,-7 0 0,-1 6 128,-7 4 1,6 3-58,-1 2 0,7 4 45,-2 1 1,-2 5-42,2-6 0,0 6 123,5-6 1,0 6-30,0-6 1,0 6-23,0-6 1,5 1-1,0-5 1,2-2 50,-2-3 74,-4 3-152,6-12 23,-1 6 1,-4-9 43,3-3 0,1-3 115,-1-7 0,2-4-80,-2-1 0,-2-1 139,7 1 1,-1-1-102,6-3 0,-5-4 20,0 3 1,0 3-56,4-3 0,6 2 4,-1-1 1,1 2-32,-5 8 0,-2-1 35,-3 0 1,3 2-44,-4 4-99,5-5 1,-5 13-335,1-4-993,-7-3 692,10 6-347,-11-4 1,5 7 2,-7 4 988,0-3 0,0 11 0,0-5 0</inkml:trace>
  <inkml:trace contextRef="#ctx0" brushRef="#br0" timeOffset="5636">7556 617 7926,'15'-8'0,"-1"-6"310,1 5 1,0-4 34,-1-2 1369,-5 7-808,4 1-855,-12 7 1,4 0-159,-10 0 0,2 0 103,-7 0 1,0 7-120,-4 3 1,-6 3 71,1 1 0,-3 1-96,3 0 1,1 4-21,-7 1 1,2 1-17,-1-1 1,-2-4 61,6 4 0,-1-4-132,1-1 1,4-2 134,-4-3 0,9 1-171,1-6 299,7 6-113,-4-3 0,14 1 266,3-4 0,11 1 38,8-1 1,1 0 35,4-5 1,2 5-24,-2 0 0,1 1 76,-6-1 0,-1-3-52,-4 3 0,-3 1-66,-6-1 0,-2 2-356,-3-3 157,-3-2 1,-11 6-49,-6-3 1,-1-3 72,-13 3 0,-1-4-337,-4-1 1,-6 0-195,1 0 0,-5 0-288,5 0 0,-1-1 821,6-4 0,-1-3 0,1-7 0</inkml:trace>
  <inkml:trace contextRef="#ctx0" brushRef="#br0" timeOffset="5917">7821 132 7945,'35'-23'0,"-8"-3"219,2 6 1,-5 5 348,1 6 0,-9 7-73,-6 2 1,5 13-102,4 11 1,3 11-355,-3 4 1,-1 10 110,7 5 1,-7 5-171,1 4 1,3 4 104,-3 7 1,6-6 231,-6 1 0,-6-7-159,-8 2 0,-3-4-44,-2-1 1,-2-5-81,-3 0 0,-9 0 124,-11 4 0,-8 0-308,-1-5 1,-7-7 119,2-7 0,-3-6-841,-2 1 1,4-4 81,1-6 1,2 2-224,-3-6 1,4 0 1010,7-6 0,0 1 0,-1 0 0</inkml:trace>
  <inkml:trace contextRef="#ctx0" brushRef="#br0" timeOffset="6075">8056 1381 7883,'29'0'0,"-6"0"2466,-3 0-1045,-4 0-1202,-1 0 1,-9 0-216,-6 0 1,-6 5-250,-9 0 1,0 1-263,1-1 0,-3-3 507,-2 3 0,2 3 0,-4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22.20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162 45 11701,'0'15'318,"0"7"-729,0 8 1,-5 7 187,0 12 1,-6 10-49,1 10 0,3 7 11,3 3 0,2 9 209,2-5 1,2 1-211,2-11 1,5-1 19,5-3 1,-1-2 6,-3-14 0,2-7-509,-8-21 365,1-11 1,-5-9 0,0-11 377,0-9 0,-13-19 0,-3-12 0</inkml:trace>
  <inkml:trace contextRef="#ctx0" brushRef="#br0" timeOffset="895">0 74 7824,'8'-6'0,"4"-2"1125,-7-7 1,6 2-493,-1 3 0,3-1-198,2 6 0,6 0-178,4 5 0,4 1-262,5 4 1,4 10 8,6 9 0,2 6-177,3 4 1,-2 5-37,7 10 0,-2 4 57,2 5 0,3 4 28,-3 7 1,-5-7-81,-5 7 0,-13-9 267,-11-6 0,-10-8-140,-5-7 0,-5-6-38,-5 1 0,-5-8 11,-10-1 1,-8-3-156,-6 3 0,-7 1-5,2-6 1,2-1 66,-3-4 0,1 5-29,-5-1 0,7-4-86,2-5 0,4-2-51,2 2 1,6-4-282,3-6 446,11 0 0,4 0 56,10 0 1,9-1 103,11-4 1,7-4 90,3-5 0,10-1-110,0 0 1,8-1 126,1-4 0,8-1-38,2-3 1,5-4 68,-6 3 0,9-4 143,2-5 0,-7 8 114,1-4 1,-7 4-81,-7-3 0,-5 4 65,-10 1 1,-10 6 23,-9-2 1,-10 9-44,-6 1 1,-2 5-251,-2-5 0,-6 7 149,-4-2 1,2 3-133,-2 2 1,-2 0 205,-7 0 1,2 0-274,-2 0 1,-4 7-17,-2 3 1,-7 3-109,-2 1 0,4 8 68,6 2 0,1-1-58,-2 2 0,-1-1-175,7 5 1,-1-1 125,5-3 1,7 1-142,3-7 1,4 6 81,1-5 1,6-6 197,4-4 1,3-7-10,2 2 0,4-5 135,1-5 0,4-3-179,-4-7 1,6-6 43,-1-3 1,1-4-17,-2-1 1,2-1 25,-6 1 0,1-1 96,-1 1 1,-4 1-71,4 4 0,-9 2 211,-1 8-340,-7 6-46,4 1 1,-7 15 75,0 7 0,1 5-132,4 4 0,-3 7 102,3-6 0,-4 6 32,-1-7 1,5 2 84,0-1 1,2 1-111,-2-7 1,-2 1 0,7-5 1,-5-2 104,4-3 162,1-4 1,5-7-221,0-4 1,-1-10-166,1-10 1,0-4 151,-1-5 0,1-4-106,0-6 1,0-7 198,-1-2 0,1-5-98,0 0 1,-1-6 106,1 0 0,0-1 37,-1 1 0,-4 12 134,0 3 1,-7 11 264,2 14 535,-3 9-667,-2 9 0,0 7-61,0 4 0,0 5-304,0 10 1,0 9 56,0 10 0,-5 4-65,0 1 0,-5 6 117,5 4 0,-1 3-181,1 2 0,3 0 98,-3 0 0,-1 1 0,1 4 1,0-10-318,5 0 1,0-7 151,0-3 0,2-6-590,3-4 280,3-3-12,6-15 215,-5-3 1,-3-21-331,-6-6 595,0-8 0,-6-14 0,-3-1 0</inkml:trace>
  <inkml:trace contextRef="#ctx0" brushRef="#br0" timeOffset="1436">1426 633 7792,'15'0'838,"0"0"856,-1 0-1151,1 0 0,0-5-438,-1 0 0,1 0-83,0 5 0,4 0-158,1 0 0,8 0 75,1 0 0,2 0-169,8 0 0,1-2 64,4-2 0,6 2 101,4-3 1,3-2-235,2 3 1,0-6 28,0 5 0,-2-5-44,-3 5 1,-9-5 42,-5 5 0,-13-1-104,3 1 352,-11 3-28,-4-4 133,-8-1-82,-7 6 1,-2-6 353,-3 7 1,2-5-159,-7 0 1,0 0 40,-4 5 0,-3 0-15,-2 0 1,1 7-76,-7 3 0,1 5 0,-6 4 0,3-1-6,2 7 0,-3 4-153,4 5 1,-2 5 55,1-4 0,4 4-240,6-5 1,2 5 94,3-4 0,4 4-118,6-5 0,1-6 69,4-8 1,8-6 110,7-4 0,4-3 22,-4-7 1,6-2 86,-1-3 0,2-10 97,3-9 0,-6-4-39,1-1 1,-2-2 115,1-4 1,-1 3-41,-3-7 1,-4 1 26,4-1 1,-6 5-35,-4 9 0,2-1 154,-8 6-207,1 7-189,-5 7 0,0 9 11,0 7 1,-5 3-269,1 16 0,-6-3 123,5 9 0,-5 1 57,5-2 0,-1 5 64,1-5 1,3 1 31,-3-6 1,4 0 77,1 1 1,0-7-210,0-4 103,6 4 1,4-6-433,9 2 1,-1-9-608,7-5 1093,-1 3 0,6-6 0,-1 4 0</inkml:trace>
  <inkml:trace contextRef="#ctx0" brushRef="#br0" timeOffset="1584">2778 1030 7792,'7'8'4173,"1"-2"-3289,0-6-797,-1 0-419,-7 7 0,-2-5-1644,-3 2 1976,-3-2 0,-7 5 0,1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18.45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0 353 12010,'0'15'-576,"5"6"389,0 3 0,8 12-151,2 8 1,1 14 200,8 10 0,3 12-14,7 8 1,-3 5-86,-14-44 0,0 0 0,0 0 0,0-1 83,13 35 1,3-8 228,-9-21 0,-3-7 136,-1-12 0,-9-9 200,-1-16-144,-7-4 0,4-7 108,-7-4 0,2-5-53,2-10 1,0-4 62,5-10 0,3-11-447,8-8 0,-4-5 55,3 0 1,-2-3 329,-3-3 1,3 1-66,2-11 1,-2 9-54,2-9 0,-2-2-324,-3-8 0,1 1-323,0-5 1,-2 14-243,-3-4 0,-2 21 368,-3 8 0,-4 11-1330,4 14 1132,-3 9 0,-2 10-393,0 10 1,1 7 905,4 12 0,4 7 0,5 13 0</inkml:trace>
  <inkml:trace contextRef="#ctx0" brushRef="#br0" timeOffset="700">970 926 7829,'18'0'0,"-3"0"0,-4-5 1196,4 0 1,-2-6-520,-3 1 1,1-3-266,-6-2 1,0-4-373,-5-1 1,0-6-328,0 2 1,-2-4 213,-2-2 1,-5 3-55,-5 2 0,-6-1 189,0 6 0,-1 2-8,2 9 0,1-3-229,-7 7 1,7 2 111,-1 8 0,1 5-219,-2 9 1,4 4 15,-4 7 0,4-1-63,1 0 1,5 6 13,0-1 0,7 5 117,-2-5 0,4-1 99,1-8 0,0 1 134,0-7 188,6 1-110,2-5 433,7-7 1,0-3-157,-1-10 0,1-3-5,0-7 1,-2 0-166,-3 1 1,6-6-217,-6 0 1,6-1-98,-6 2 0,1 7 78,-1-3 1,2 4-204,-7-4 1,1 7-31,-1 3-368,-3 4 0,11 2 244,-4 4 0,0 8 99,0 7 0,-4 6 147,5-2 1,-5-2 138,5-3 0,-7 2 68,2-1 1,3-2-67,2-8 0,-2 1 247,2-6 1,0 5-100,4-5 0,1-2 45,0-8 0,1-3-105,4-7 1,-2-6 84,6-3 1,-4-6 26,4-4 1,-4-4 63,4-6 1,-4-6-155,5-4 1,-1-7 33,5-7 0,-6 4-189,-3-9 0,1 4 154,-1 0 1,-6 4-15,-4 6 0,-7 9 9,2 6 1,-3 8 11,-2 11-82,0 4-292,0 13-1148,0 1 1060,-7 20 0,1 4-5,-4 12 1,-3 9-15,3 6 0,-3 6 364,-1 9 0,-1 5-13,0-1 0,5 8 38,1-3 1,4 6-55,-5 4 0,7-4 215,-2-1 1,3-8-374,2-11 0,8 2 150,7-7 0,1-12 155,9-7 1,-6-15-128,6-1 0,-6-9 81,6 0 0,-5-3-242,4-2 1,-4-2-226,4-3 1,1-3 67,4-7 1,2-4 312,3-1 0,4-13 0,6 2 0</inkml:trace>
  <inkml:trace contextRef="#ctx0" brushRef="#br0" timeOffset="946">1984 809 10453,'0'9'199,"0"1"1,-6 2-97,-4 7 1,2-1-953,-2 7 613,0-1 1,0 7-746,1 4 703,5-4 0,-2 3-4,6-10 1,0-2-445,0-8 314,0 1 1,2-7 411,2-3 0,-2-10 0,11-10 0,-5-7 0</inkml:trace>
  <inkml:trace contextRef="#ctx0" brushRef="#br0" timeOffset="1077">1837 412 8049,'0'-35'0,"0"3"409,0 4-409,0 5 1292,0 8-244,0 1-458,0 6-535,0 1 108,0 7-1724,0 0 1041,0 7 0,0 2-2,0 11 0,7 3-823,3 6 1345,3 7 0,8 2 0,2 6 0</inkml:trace>
  <inkml:trace contextRef="#ctx0" brushRef="#br0" timeOffset="1542">2322 882 7846,'5'-15'0,"0"1"0,0-1 345,-5 0 0,5 5-39,0 1 1,0-1 123,-5-5 1,0 0-497,0 1 0,0-1 20,0 0 1,-5 1-27,0-1 0,-5 5 75,5 0 1,-1 7 33,1-2 0,-3 4-48,-7 1 1,0 6-108,1 4 0,-3 10 50,-2 4 1,2 10-97,-2 6 0,2 2-105,3 2 1,-1 0 65,0 0 1,7 0 61,3 0 0,-1-1 39,1-4 0,0-9 206,5-11 0,2-4 121,3-5 1,-2-4 212,7-6 0,-1-8-255,6-7 0,0-8-97,-1-11 0,6 0-9,0-10 0,-1 3 54,-4-8 0,5-2 119,-1 2 1,1-11-102,-6 1 0,6-10 62,0 1 1,-6-6-251,-4-4 1,-2 3-72,2-4 1,-3 12 88,-7 9 1,0 9-185,0 14 94,0 8 1,0 20 115,0 7 1,-2 12-797,-3 7 1,-1 14 355,-4 1 0,-3 13 167,3 7 0,-3 5 107,-2 5 0,2 1 21,3 4 0,2 1-205,3-6 1,4 4 70,-4-4 1,5 9 273,5-4 0,8-2 0,6-13 0,2-2 0,-1-6 0,8-5 0,9-13 0,9-12 0</inkml:trace>
  <inkml:trace contextRef="#ctx0" brushRef="#br0" timeOffset="1989">2734 823 10231,'0'-8'-364,"-6"2"0,-3 6 229,-5 0 1,-1 0-30,0 0 1,1 6 141,-1 4 1,-5 3-133,1 2 0,-1 1-100,5 4 0,1 1 77,-1 3 1,0 4 109,1-3 0,5-3 7,4 3 0,4-7 136,1 2 0,0-9-12,0-1 8,0-7 1,6 4-13,4-7 0,3 0 201,2 0 1,0-9-2,-1-5 0,3-1-60,2-5 1,-2-2-76,2-3 0,-2 2-7,-3-1 0,1 6-129,0-2 1,-2 4-64,-3 1-185,3 7 1,-10 1 163,7 7 0,-7 7-53,2 3 0,-4 9-118,-1 6 1,5 3 4,0 1 1,0 0 269,-5 1 0,5-1-123,0 1 0,0-3 96,-5-2 0,5 1-20,0-6 0,1-2 24,-1-9 0,-2-2-84,7-7 1,-5 0-73,5 0 1,0-3-228,4-7 397,1-7 0,6-12 0,2 0 0</inkml:trace>
  <inkml:trace contextRef="#ctx0" brushRef="#br0" timeOffset="2207">3190 74 8178,'0'-7'526,"0"7"1,-2 8-455,-3 12 1,-5 4-295,-9 11 1,2 7 67,-2 7 0,3 8 129,1 2 1,0 6 8,0 9 1,7 4-145,3 1 0,4 1 57,1-2 0,1-9 44,4-1 1,3-7-137,7-7 1,0-9-130,0-5 1,-2-14-175,-4-2 498,4-6 0,-11-16 0,5-4 0</inkml:trace>
  <inkml:trace contextRef="#ctx0" brushRef="#br0" timeOffset="2464">3072 750 7854,'15'-15'0,"0"2"848,-1 3 0,-4-1-313,0 6 0,-5 0-103,5 5 0,-1 0-298,6 0 1,-5 2-335,0 3 0,-1 4 28,6 11 0,5-2-225,-1 6 0,1 1 187,-5 4 1,-1-1 109,1-3 1,0 2 220,-1-2 0,-4-2-217,0 1 1,-2-4 73,2 4 0,1-6-13,-6 2 0,0-2 12,-5 1 1,0-2-38,0 2 1,0-7-384,0-2-99,0-1 245,0 6-714,0-7 414,0-1 597,0-7 0,-6-7 0,-3-1 0</inkml:trace>
  <inkml:trace contextRef="#ctx0" brushRef="#br0" timeOffset="2627">3440 353 7854,'0'-21'286,"0"-4"0,0-1 477,0 2 0,0 2 212,0 8-47,0 5-951,-7 3 0,-1 8 48,-7 2 0,5 5-837,1 5 1,0 3 445,0 2 1,2 2-652,7 4 1,0 3 118,0-4 898,0 4 0,0 1 0,0 1 0</inkml:trace>
  <inkml:trace contextRef="#ctx0" brushRef="#br0" timeOffset="3297">3689 735 7976,'15'0'0,"0"0"0,-5 0 1279,-1 0-390,-5 0-418,2 0 1,-6 2-327,0 3 1,-5 4-276,0 11 1,-6-4-238,1 4 0,2 3 157,-2 1 0,2-1 97,-2 2 1,2-1 133,3 6 1,4-6-39,-4 1 0,3-3-78,2 3 1,0-2 79,0-4 1,2-4-43,3 0 0,-2-5 9,7-5 0,-1-4 149,6 4 1,-5-10-67,0-5 1,-5-4 226,4-6 1,-4-3-89,5-6 1,-7-1-142,2 1 1,2-5-17,-2-1 1,0-5-121,-5 0 1,-2 4 68,-3 2 1,2 3-226,-7 2 1,-1 4-2,-9 1 0,4 7 65,-4 3 0,4 1-28,1 8 0,0 0 13,1 5 1,1 1 63,3 4 0,-2 8 37,7 7 0,1 4 5,4-4 1,0 5 136,0-6 0,6 6-96,4-6 0,3 1 211,2-5 0,-1-1-65,1 1 1,0 0 63,-1-1 1,6-1-30,0-3 1,1 2-112,-1-7 0,1 4 2,3-4 0,4 2-96,-4-2 0,-2-4 79,-3 4 0,-2-3-27,-3-2 0,1 0 142,0 0 1,-5 0-135,-1 0 0,-4-2 143,5-3 0,-7 2-62,2-7 1,2 0 2,-2-4 1,4-6-31,-4 1 0,7-8-1,-2 3 1,3-2 49,1 1 0,1-2-37,0 2 1,4 2 151,1-1 1,0 11-49,-6-2 1,1 10 75,0 0 0,4 7-102,1 8 1,1 6 13,-1 13 1,-4 6-72,4-1 1,1 7-125,-2-2 0,1-3 2,-5-2 0,-2 2 82,-3-2 1,3-1-62,-4-8 1,3 1 57,-2-7 0,1-4-183,-6-5 1,6-2-187,-1 2 1,-2-4-862,2-6 1213,0 0 0,11 0 0,2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58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176 471 7950,'0'-15'856,"0"1"298,0-1-274,0 7-219,0-5-793,0 11 227,0-5-84,0 1 143,0 4 1,0 7-41,0 10 0,0 8-150,0-4 0,0 8-40,0-3 1,0 9-52,0 1 1,-4 2 96,-1-2 0,0 2-106,5 3 0,0 4-42,0-4 0,-5 3 115,0 3 1,0-6-53,5 0 1,0 0 55,0 5 0,0-6 77,0-4 1,0-3-77,0-1 1,0-3 4,0-2 0,5 1 59,0-6 1,0-6 14,-5-4 1,5-5 65,-1 5-118,1-7 120,-5 4-33,7-7 1,-5-2 332,2-3-102,-2 3-67,5-4 1,-4 6-149,7 0 0,-1 0 2,6 0 1,0 0-140,0 0 0,-1 1 93,1 4 1,1-3-99,4 3 1,-2 1 25,6-1 1,-4 5 25,4-5 1,1 2 25,4-3 1,1 3 7,-1 3 0,5-2 176,1-3 1,6-2-104,-2 7 0,3-7-97,2 2 0,0 2 59,1-2 1,0 1-146,4-1 0,2-3 124,3 2 1,-2 3-13,-3-2 0,3 0 19,7-5 0,6 0-13,4 0 1,-2 0-6,2 0 1,-1 0 23,6 0 1,4 0 161,0 0 0,7 0-293,-1 0 1,4 0 58,5 0 0,-8 0 98,3 0 1,-3-5-68,3 0 1,10-2 0,-44 5 1,0 0 0,-2 0-1,1 0-212,3-3 1,0 1 0,-2 2 0,-2 0 206,0 0 0,-1-1 0,3 0 0,0 0-1,0 1 1,0-1-1,-3-2 1,-1 0-48,43 0 1,-6 0-154,1 5 0,-1-5 82,11 1 0,-5-6 95,5 5 0,-7-2-12,2 2 1,5 2 42,-46-1 1,-1-2 0,47-2-209,-46 3 0,-1 0 0,44-6 205,3 6 1,0-2-1,-47 5 0,1 0 1,39 0 110,-3-3 1,5-1-88,-42 3 1,1 1 0,0-2 0,1 1-82,3 0 0,0 1 0,-3 1 0,-1 1 102,0-3 0,-1 1 0,40 0 138,-7 2 1,-1-2-153,5-3 0,-6 4 7,-4-4 0,2 2-68,-1-2 1,6 3 54,-2-3 1,-3-1-153,-2 1 1,-3-2 104,-1 2 1,6 2-185,3-7 1,-3 2 31,-1-2 0,-6-1 83,-4 6 1,4-5 94,1 5 1,-6-4 146,6 4 0,-2-5-100,6 5 0,-1 0-11,6 5 0,-1-2 6,1-2 0,-3 2-21,-6-3 1,4 3-70,0 2 1,7 5 67,-1 0 1,2 2-136,2-2 0,4-2 83,-4 7 1,5-5 25,-5 4 1,0-4-33,6 5 1,-1-5 9,-5 5 0,-3-5 128,-12 4 0,1-5 44,-1 1 0,1-2-61,-1 2 1,1-4-38,-1 4 0,-4-3 26,-1-2 0,-1 0 26,2 0 1,1 0 9,-6 0 1,5 0-156,-6 0 0,6 0 99,-5 0 0,1 5 39,-1 0 0,-4 0-51,4-5 0,-1 0 106,-4 0 1,3-2-125,-8-3 0,-2 3 334,2-2 0,-1 2-352,0 2 1,3 0 107,-7 0 0,7 0-252,-3 0 1,5 0 395,0 0 0,-4 0-322,0 0 0,0 0 116,5 0 0,-2-2 19,-3-3 1,-3 4-77,-7-4 0,6 3 13,4 2 0,2 0-33,-2 0 0,3 0 6,-3 0 0,-2 0 89,2 0 1,0 0-61,4 0 0,8 0-107,2 0 1,-1 0 95,2 0 0,-7 0 101,2 0 0,-4 5-56,-1 0 0,-5 0 15,0-5 1,-7 5-47,2 0 1,-8 1 5,-2-1 0,-5-3-60,6 3 0,-9-2 55,-2 2 1,0-4-39,-4 4 1,-2-3 37,1-2 1,-1 0 121,2 0 1,-2 0-30,-4 0 1,-3 0-18,4 0 1,-4-2-104,-1-3 14,0 4 0,0-6-5,-1 7 1,-6-1 95,-3-4-156,3 3 77,-6-4 1,5 4-265,-7-3 219,6 3 0,-4-6-5,3 3 1,1 2-46,-1-7 1,2 2-146,-2-2 1,-4-3 65,4 4 1,2-5 96,-2 0 0,4-6 22,-4 1 1,7-3-46,-3 3 1,0-3 169,0-2 1,1-2-26,5 6 0,-5-6-33,0 2 1,-2-4-37,1-2 0,5 1 18,-5 0 1,-2-1-20,-2 1 1,1-1-7,-1 1 1,0 0-44,-5-1 0,5 1 38,0-1 0,0 1-47,-5 0 0,0-1 25,0 1 1,0 1-4,0 4 1,0-3-36,0 8 1,0-6-12,0 6 1,0-6-108,0 6 0,-5-1 87,0 5 1,-2 1 34,3-1 1,0 5-86,-5 0-18,-1 7 1,-5-8 11,0 6 0,1-2 7,-1 2 0,5 4 67,0-4 0,-1 3-8,-9 2 0,2 0 245,-6 0 0,-1 0-84,-4 0 0,-5 0 2,-1 0 0,-6 0-47,2 0 0,-8 5-74,-2 0 0,-7 0 60,3-5 0,-5 0-35,0 0 0,-3 0 40,-3 0 0,2 0-27,-6 0 1,1 0 26,-2 0 1,-1 0-48,6 0 0,-1 0 232,1 0 0,4 0-112,-4 0 0,5-2 128,5-3 0,-1 4-29,6-4 0,-2 3-85,2 2 1,4-5-63,-4 0 0,1 1-13,-1 4 0,3-2-77,-3-3 0,-1 3 75,1-3 1,-3 4-81,-2 1 1,1 0 35,-5 0 1,-6 0 25,5 0 1,-9 1 59,-1 4 0,-3-3-190,-1 3 1,-7-5 214,-4-5 1,4 2 12,2-7 0,4 2-93,6-2 1,-2-3-60,6 3 0,-6 2 72,1-2 1,-3 7 11,-1-2 0,-1-2 24,1 3 0,-1-1-80,1 5 1,4 0-9,0 0 1,7 0 53,-1 0 0,-4 0 30,-2 0 1,-3 0-43,-1 0 1,-2 0-103,-4 0 0,3 0 115,-8 0 1,7 0-5,-1 0 0,1 0 77,-1 0 0,1 0-6,-6 0 1,8 0 12,1 0 1,2 0-72,9 0 1,-3 5 2,3-1 0,2 1 45,-2-5 1,0 5-22,0 0 1,1 2-57,-7-2 0,7-4 51,-2 4 0,2 2-131,-1-2 1,-3-1 24,-2-4 0,1 0 26,3 0 1,2 0 55,-7 0 1,1 0-3,-6 0 1,6 0-19,-1 0 1,-1 0-3,-9 0 1,4 0 50,-3 0 0,3 0-35,1 0 0,6 0-22,-1 0 0,-3 0 29,-1 0 1,2 0-3,13 0 1,-8-1-29,-2-4 1,-2 3-8,1-3 0,-3 4 16,3 1 1,3-2 4,-3-3 1,2 4 116,-2-4 0,2 3-111,4 2 1,1 0 29,-7 0 1,2 0-9,-1 0 1,2 0 1,7 0 1,2 0-68,3 0 0,-8 0-141,3 0 1,2 0-2,3 0 0,1 0 99,-6 0 0,0 2 214,0 3 1,5-4-205,0 4 0,5-3 234,-5-2 1,2 0-35,-2 0 0,-1 0-83,6 0 0,-8 1 29,-2 4 1,-5-3-40,-5 3 1,-2-4-100,2-1 1,-3 2 126,-1 3 1,-6-3-233,1 2 1,-1 0-13,6 1 1,-2-4 85,-4 4 1,4-3 47,-3-2 1,3 5-9,1 0 0,-6 0 16,-3-5 1,8 0 101,1 0 1,9 4 7,-4 1 1,4 0-57,-8-5 0,9 5 152,-5 0 1,7 0-88,3-5 1,-1 0-92,-4 0 0,6 0 66,-1 0 1,2 0-5,8 0 1,-5 0-27,5 0 0,1 0 11,9 0 1,-2 0-110,7 0 1,-2 5 90,2 0 1,8 0-92,-4-5 1,9 0 142,-3 0 1,6 0-99,-2 0 0,4 0-13,1 0 0,0 4-10,1 1 1,4 0 54,0-5-24,0 0 1,-5 0 4,1 0 0,4 0-6,0 0 0,0 0 221,-4 0-127,-1 0 1,0 0 65,1 0 1,-1 0-92,0 0 1,5 0 17,1 0 1,-1 0 51,-5 0 1,0 0-68,1 0 1,4 0 52,0 0 1,0 0-43,-4 0 0,-1 0-94,0 0 0,-4 0 37,-1 0 0,-1 0-127,1 0 0,4 0 89,-4 0 0,-1 0-136,1 0 0,-4 0 177,4 0 0,-1 0-37,1 0 1,4 0 218,-4 0 0,4 0 58,1 0-116,1 0 0,-1 0-105,0 0 1,6 0-176,-1 0 146,0 0 0,0 0-124,0 0 0,5 0-97,-4 0 118,5 0 97,-9 0-83,12 0 657,-12 0-77,11 0-399,-11 0 1,10 0-12,-7 0 70,7 0-338,-10 0 1,4 0 94,-5 0 0,4 0-89,0 0 1,0 0 26,-4 0 0,-1-5 98,0 0 0,0 1-21,1 4 0,-1 0 25,0 0 1,1 0-1,-1 0 41,0 0 0,1 0-16,-1 0 0,0 0 8,0 0 0,6 0-228,-1 0 1,5 0 63,-5 0 0,5 0-44,-5 0 1,6 1 112,-6 4 1,5-3 165,-5 3 1,7-2-150,-2 2 291,-3-4 181,0 13-242,-7-6 0,5 5-209,0-3 0,5 1 181,-4-6-283,5 6 1,-7-3 11,6 7 1,0-5-204,5 0 227,-6 0 1,4 4-139,-3 1 0,2-5-159,-2 0 80,3-1-417,-4 6 1,6 0-11,0-1 774,-7-5 0,6 4 0,-6-5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10.6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1382 236 7879,'-10'-30'-79,"0"1"1,5-1 0,-3 3-250,2 2 677,-6-3 0,11 12 544,-4-4 1,1 9 17,0 1-279,2 7-369,-5-4 0,7 9-26,0 3 1,0 3-110,0 7 0,0 6 87,0 4 0,0 4-132,0 5 0,0 4 78,0 6 1,0 7-99,0 2 0,-4 1-78,-1 5 1,-5-3-99,5 7 1,-7-1 60,3 2 1,1 3-39,-2 7 1,6-6 10,0 1 1,2-7-105,2 2 1,0-9-42,0-1 0,0-13 123,0-2 0,0-8-781,0-7 138,0-2 306,6-8 1,1-7-91,3-7 0,3-3 528,-3-12 0,9-3 0,4-11 0</inkml:trace>
  <inkml:trace contextRef="#ctx0" brushRef="#br0" timeOffset="775">74 971 7833,'-10'-5'-72,"0"0"1,5 0 295,-5 5 0,6 0 941,-6 0-904,6 0 99,-9 0-189,12 0 363,-6 0 419,7 0-402,0 0-229,7 0 0,-2-7-219,9-2 1,-2-5 59,7 0 0,-2-3-177,-3-2 0,3 1 87,2-7 1,-2 2-187,2-1 0,-2-2 80,-3 6 0,3-6-19,2 2 1,-7 1 17,2-2 0,-2 9-159,2 1-6,1 1 1,0 7 58,0-3 0,-6 10-80,1 10 1,0 5 39,5 4 1,-1 6 158,1 9 1,-5-1-29,0 6 0,-1 0 10,6 5 1,-5-1-122,0-4 1,-7 2-119,2-7 1,1 5-297,-1-4 0,0-3 232,-5-7 0,0-4-681,0-6 264,0-1 437,-6-6 0,-2-3 294,-7-10 1,5-4 27,0-11 0,0 2 0,-4-6 0,-1-1 0,0-4 0,1-1 279,-1 1 1,2 0-127,3-1 0,-3 6 454,3-1 0,-3 6-132,-2-6 0,6 7 21,-1-2 1,0 4-167,-5 1 1,6 6-93,-1-1 1,0 7-141,-5-2 0,5 3-171,1 2 0,-1 5 48,-5 0 0,1 6 43,-1-1 1,5-2-635,0 2 0,2 0-54,-2 5 1,4-1 669,6 1 0,0 0 0,0-1 0</inkml:trace>
  <inkml:trace contextRef="#ctx0" brushRef="#br0" timeOffset="1573">2279 544 7999,'0'10'187,"0"0"0,-5-5-115,0 5-64,0-1 1,5 11 6,0 0 0,0 1 4,0-2 1,0-1-80,0 7 1,0-7-128,0 1 1,0 3-407,0-3 149,0 1 75,0-5 1,-2-2 368,-3-4 0,-9-9 0,-9-8 0</inkml:trace>
  <inkml:trace contextRef="#ctx0" brushRef="#br0" timeOffset="1964">2043 485 7887,'7'-14'285,"1"-1"-89,7 0 0,-5 2 138,-1 4 1,1 0-193,5 4 0,-4 4-253,4-4 1,-4 3 146,9 2 1,-4 0-69,-1 0 0,1 0-167,4 0 1,-4 7 91,4 3 1,1-2 14,-1 2 0,-1-1 25,-4 6 0,0-5 91,-1 0 0,-4-1-69,0 6 0,-7-5 2,2 0 39,-3 0 18,-2 4 5,0 1 0,-2-5-14,-3 0 1,2-7-35,-7 2 0,2-2 13,-2 2-366,-3-3 102,5 4 205,0-6 145,1 0 1,7 2 190,0 3 1,7-4-165,3 4 0,3-2 90,1 2 1,3-3 149,2 3 1,-1 1-83,7-1 0,-7 7-22,1-3 0,-2 0-7,-3 0 0,0-4-226,-5 5 0,-2 0 40,-7 5 0,0-6-65,0 1 0,-7 0-95,-2 5 1,-11-1 68,-5 1 1,-2 1-163,-3 4 1,2-4 42,4 4 1,-4-5-549,4-5 0,-2 3 718,1-4 0,-3 4 0,5 2 0</inkml:trace>
  <inkml:trace contextRef="#ctx0" brushRef="#br0" timeOffset="2675">4630 177 7814,'0'-10'0,"0"0"891,0 0-152,0 2-52,0-5-472,0 12 0,-1-6 97,-4 7-434,3 0 148,-4 7 1,-1 7-115,-3 11 60,4 2 1,-7 5 101,3 2 0,-1 3-110,1 7 1,-3 2-10,3 3 1,-2-3 30,3 3 0,-3 2-387,7-2 1,-4 3 178,4-8 1,0 2-190,5-12 1,0-5-356,0-4-187,0-7 953,0-3 0,0-9 0,0-6 0</inkml:trace>
  <inkml:trace contextRef="#ctx0" brushRef="#br0" timeOffset="3276">5351 338 7830,'0'-14'1273,"0"6"0,-7-4-1158,-3 7 0,-3 0-163,-1 5 0,-6 2 129,0 3 0,-4-2-87,4 7 0,-4 5-87,4 4 0,-4 3 79,4-3 1,0 2-123,6 4 0,-1 1-28,0-6 1,7 4-8,3-4 1,4 4 129,1-4 1,0-1-12,0-4 1,6 0 71,4-1 1,3 0-53,2-5 0,1 3 44,4-7 0,3 0-39,6-5 0,-1 0 79,-4 0 0,2 0-83,-6 0 0,6-5 1,-1 0 1,2-8-180,3-2 1,-1 0-294,1-4 0,1 2 502,3 3 0,3-8 0,8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15.9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0 7917,'0'15'1103,"0"-7"-1123,0-1 35,0-7 12,0 0-33,-7 6 0,4-3 9,-7 7 1,5 0 137,-5 5 1,5 1-129,-4 4 1,4 3 89,-5 6 1,2 7-79,-2 3 1,-2 5-9,8 5 1,-3-3-46,2 3 0,4 2-130,-4-2 1,3 0-242,2-5 1,-2-8 173,-3-7 1,4-6-670,-4-8 258,3-7 636,2-2 0,0-6 0</inkml:trace>
  <inkml:trace contextRef="#ctx0" brushRef="#br0" timeOffset="564">1485 147 7863,'0'-14'0,"0"-1"67,0 0 0,0 5 333,0 1-363,0 5-7,0-9 568,0 12-42,0-6-390,0 7 0,0 8-144,0 7 0,0 3 195,0 11 0,-2-3-83,-3 9 0,4 2-169,-4 3 0,-2-3 57,2 2 0,-1-4-100,1 4 0,3-5-58,-3 5 1,4-8-249,1-1 1,0-3 30,0-7 0,0 1-926,0-1 1279,0-10 0,-7 3 0,-1-13 0</inkml:trace>
  <inkml:trace contextRef="#ctx0" brushRef="#br0" timeOffset="871">1485 162 7844,'10'-15'-106,"0"1"1,-6 4 804,6 0-373,-7 7 1,6-9-233,-4 7 1,-2 0-205,7 5 0,-1 0 79,6 0 0,1 9 129,4 5 1,3 3-39,6 7 0,1 6 118,-1 4 0,0 5-94,1-5 1,-2 6 79,-4-6 0,2 2-132,-6-2 1,-2-4 62,-8-1 0,-4-5-107,-6-4 0,-6-4 94,-4 4 0,-10-5 163,-4-6 0,-11 3-168,-4-7 1,-8 5-43,-2-6 1,-10 6-127,5-5 0,-6 0-234,6-5 0,3 0-399,2 0 0,7 0 357,7 0 1,8 0-522,12 0 888,7 0 0,-5 0 0,5 0 0</inkml:trace>
  <inkml:trace contextRef="#ctx0" brushRef="#br0" timeOffset="1751">2999 103 7763,'0'-8'647,"0"-5"1,0 10-104,0-7-75,0 7 105,0-4-260,0 7-107,0 0 0,0 7-37,0 2 1,0 6-131,0 5 1,-2 3-80,-3 6 1,2 7 34,-7 3 0,5 8-15,-4 2 0,0 5 66,0-5 1,0 7-76,5-2 0,0 6-10,-5-1 0,5-3 11,-1-12 1,4-7 18,1-2 0,0-6-1,0-5 0,-5-2-63,0-8 105,0-5 122,5-3-124,0-6 2369,0 0-2165,0 7-134,0-6 199,0 6-153,0-1 44,0-4 4,0 11-115,0-11 0,0 6 5,0-3-11,0-4-118,0 6 1,0-6 74,0 4-154,0-3 106,0 5-255,0-7 143,0 6-1169,0-4-211,0 4-602,0-6 2111,0 0 0,-7 0 0,-1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25.9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294 235 7846,'0'-15'490,"0"1"1,0 4 739,0 0-688,0 7-258,0-4-99,0 7-42,0 0 0,0 9-15,0 5 1,0 3-57,0 7 0,-5-3-214,1 9 1,-3-4 37,2 8 1,4 2-208,-4-2 0,3 7-4,2-2 0,0-1-160,0 1 1,0-6-18,0 1 0,0-4 120,0-6 1,0-3 371,0-6 0,7 0 0,1-1 0</inkml:trace>
  <inkml:trace contextRef="#ctx0" brushRef="#br0" timeOffset="233">588 44 11169,'-14'0'86,"-8"0"-38,-2 0 0,-10 0 3,-6 0 0,-9 5-231,-4 0 1,0 1-8,-1-1 1,7-1-396,-2 5 1,10-4-100,5 5 0,4-5 296,6 5 1,9-5-190,10 5 1,3-6 573,2 6 0,0-7 0,0 4 0</inkml:trace>
  <inkml:trace contextRef="#ctx0" brushRef="#br0" timeOffset="772">500 353 7733,'7'8'33,"-6"0"-273,4-3 356,3-3 1,-4 9 135,5-6-117,-5 6 1,7-7-107,-6 5 115,6-5 0,-2 7-88,5-6 1,1 0 9,0-5 1,-1 0 116,1 0 0,1 0-14,4 0 0,-4-5-98,4 0 1,-4-6 13,-1 1 1,-5 2-6,0-2 1,-7 0 2,2-5-142,3 1 1,-6-1 35,3 0 0,-4 6 60,-1-1 0,-1 5-251,-4-5 0,1 7-84,-5-2-10,-1 3 0,-5 4 68,0 3 0,6 3 138,-1 7 0,5-1 47,-5 1 1,7 0 14,-2-1 0,3 1 122,2 0 1,0-5-117,0-1 113,0 1 1,2 3-79,3-3 172,3-3 0,12-7-25,-1 0 1,1 0 97,-6 0 0,3-2-72,2-3 0,-2 2 88,2-7 1,-2 5-234,-3-5 1,-1 5 89,-3-4 0,3 5-497,-3 0 287,-3 2 1,6 2-20,-4 0 0,0 0-60,0 0 1,-4 6-6,5 4 1,-5 3 78,5 2 0,-5 0 130,5-1 1,-7 1 46,2 0 0,-4-1-72,-1 1 0,0 0 53,0 0 0,0-6-49,0 1 0,-6-5-112,-4 5 0,2-7-59,-2 2 1,0-2-267,-4 2 0,-1-3 424,0 3 0,-6-10 0,-2-3 0</inkml:trace>
  <inkml:trace contextRef="#ctx0" brushRef="#br0" timeOffset="1008">1250 0 8883,'0'10'41,"0"0"0,0-1 175,0 6 0,0 8-127,0 6 1,0 2-92,0 9 1,0-3-155,0 2 0,1 4 91,4-4 1,-3 2-70,3-2 1,1-5-21,-1-9 1,5-4-430,-5-6 94,6-1 489,-2-5 0,5-9 0,1-9 0</inkml:trace>
  <inkml:trace contextRef="#ctx0" brushRef="#br0" timeOffset="1221">1162 294 9697,'8'0'433,"-2"0"1,-6-2-245,0-3 297,0 4-352,7-6 1,1 6-107,7-4 1,1 1 65,4-5 0,9 4-562,10-5 0,10 2-84,5-2 0,7-1-965,7 6 1517,-6 0 0,23-2 0,-10-1 0</inkml:trace>
  <inkml:trace contextRef="#ctx0" brushRef="#br0" timeOffset="1717">691 1132 7764,'-1'15'2193,"-4"-1"-1419,3-6 0,-4 1 28,6-5-1566,0-2 598,0 11 1,0-10 215,0 7-503,0 0 405,0 5 0,0 6-472,0 3 382,0 4 0,-2 2-15,-3-1 1,3 0-69,-3 1 1,4 4-57,1 0 1,1 1 10,4-6 1,-3-1-712,3-4 977,-3 4 0,4-18 0,2 3 0</inkml:trace>
  <inkml:trace contextRef="#ctx0" brushRef="#br0" timeOffset="1968">735 970 7763,'9'0'1030,"4"0"1,-10 2-894,7 3 0,-1-2-254,6 7 0,0 0 121,0 4 1,6 3-38,3 2 1,4 4 26,1 6 0,-1 2-36,-3 4 1,-2-3-26,-4 8 1,-7-9-5,2-2 1,-9 0-20,0-4 1,-8-2-148,-2 1 0,-11-6 16,1 2 1,-10-9 84,1-1 0,-1-5-193,-4 5 1,8-7 23,-9 2 1,4-3 5,-3-2 0,4-7 299,1-3 0,8-3 0,1-1 0,0-8 0,7-1 0</inkml:trace>
  <inkml:trace contextRef="#ctx0" brushRef="#br0" timeOffset="2368">1250 1235 7763,'15'-5'225,"-1"0"1,1-5 354,0 5 0,-6-1-94,1 1-258,-7 3 1,4-6-141,-7 3-35,0 3-4,0-4 27,0 6 1,-2 0-101,-3 0 1,-3 5-146,-6 0 1,-1 5-8,0-6 0,-1 8-179,-4-2 0,4 3 168,-4 1 1,-1 1-64,2 0 1,4-2 49,5-3 0,0 3 161,-4-3 0,4-2 72,0 2 385,7-7-293,-4 10 22,7-12 0,2 4 13,3-10 1,3 2-56,7-7 1,-1 2 108,1-2 0,0-3-49,-1 4 0,1-3 89,0 2 1,-1-1-139,1 6-160,-7-6 0,4 7-420,-7-5 211,6 5 7,-9-2 136,4 6 1,-1 1-260,0 4 173,0 3 0,-3 7-64,2 0 1,0 0 59,6-1 1,-6-1-53,6-3 1,0 2-28,5-8 1,-1 6 95,1-5 1,5 0 182,-1-5 0,14-7 0,-2-1 0</inkml:trace>
  <inkml:trace contextRef="#ctx0" brushRef="#br0" timeOffset="2580">1647 676 8995,'-5'20'28,"0"-1"0,-7 14 29,3 1 0,-3 9-130,2 6 1,-3 3 122,4 7 0,2-2-123,2-3 1,3 0-61,2-10 0,0 2-116,0-12 0,0-1 4,0-9 1,0-8-616,0-6 158,0-7 702,0 4 0,-6-20 0,-2-3 0</inkml:trace>
  <inkml:trace contextRef="#ctx0" brushRef="#br0" timeOffset="3055">1470 1058 7763,'15'0'689,"0"0"1,-1 0-580,1 0 1,0 0 4,-1 0 0,3 0-57,2 0 1,3-1 8,2-4 0,9 3-45,-4-3 0,4 2 39,-4-2 1,1 3-87,-1-2 0,-1-3 79,-4 2 1,-2-1-170,-8 1 113,1 3 39,0-4-5,-7 6 18,-2 0-143,-6 0-215,0 0-22,-6 0 0,-2 0 106,-7 0 1,0 6 237,1 4 1,1 3-41,3 2 0,-3-1 8,3 1 0,2 0-20,-2-1 1,2 1 107,-2 0 0,3 0-24,7-1 1,-1-4-30,-4 0 1,3-5 213,-3 5-217,4-7 272,1 3-168,6-6 0,-3 0 71,7 0 1,0-1-144,5-4 1,-1-2 8,1-3 1,-2-3-115,-3 4 1,3-3 122,-3 2 0,-2-1-136,2 6 0,-7-1 129,2 1-627,-3 3 51,4-5 277,-4 7 0,6 9 207,-3 5 1,-3 1-6,2 5 1,0 1 3,1-2 1,-2 3-49,7-3 0,-5-2-210,4 2 1,1-2-77,5-3 370,0 1 0,6 0 0,2-1 0</inkml:trace>
  <inkml:trace contextRef="#ctx0" brushRef="#br0" timeOffset="3210">2382 1338 11396,'8'0'-4378,"-2"0"4378,-6 0 0,-6 0 0,-2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24.2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338 118 7793,'10'0'1115,"0"0"-187,-7 0-516,4 0-589,-7 0 0,0 6-46,0 4 0,-12 5 184,-2 5 0,-11 2-64,1 8 0,-4 6 107,-2 3 0,-4 3-470,0 2 1,-5-1 58,4-4 1,6 2-165,4-7 1,9 4 299,1-9 0,7-3 271,8-11 0,7-7 0,1-1 0</inkml:trace>
  <inkml:trace contextRef="#ctx0" brushRef="#br0" timeOffset="199">750 103 9061,'8'0'803,"-1"7"0,-7-4-851,0 7 1,0 0-84,0 4 1,-7 6 176,-3-1 1,-9 13-418,-6-3 1,-4 5 214,-5 1 1,2 2-412,-2 7 0,3-5 3,2 1 1,6-3 73,3 2 1,10-4 489,6-11 0,8 4 0,5-5 0</inkml:trace>
  <inkml:trace contextRef="#ctx0" brushRef="#br0" timeOffset="409">1191 59 7798,'15'-15'0,"-1"2"0,1 4 0,0-3 668,-1 7-462,-5 0-162,-3 5 1,-8 7-108,-2 3 1,-6 11 168,-10 8 1,-3 7-57,-6 8 1,-7 7-41,-3 3 1,-2 1-100,2-1 0,-2 2 18,7-7 0,-4 5-297,9-5 0,-2-7-153,11-8 52,7-3 0,8-8 469,10-3 0,16-10 0,10-4 0</inkml:trace>
  <inkml:trace contextRef="#ctx0" brushRef="#br0" timeOffset="587">1632 59 7798,'8'0'48,"5"0"1,-11 7 126,3 2 0,-7 13-48,-8 7 0,-6 7-53,-14 8 1,-5 7-206,-5 3 1,-2 1 110,-2-1 1,6-3-336,4-7 0,9-7-274,6-2-37,3-4 666,7-8 0,16-9 0,9-7 0</inkml:trace>
  <inkml:trace contextRef="#ctx0" brushRef="#br0" timeOffset="766">2073 74 7798,'15'0'-195,"-1"0"195,1 0 0,-7 11 548,-3 4 0,-12 9-145,-7 1 0,-7 9-397,-9 5 0,-6 6-167,-3 4 1,1-4-177,-1 4 1,7-8 125,-3-2 0,6-4-79,4 4 0,4-11-226,6 1 0,7-9 516,3-1 0,10-3 0,3-1 0</inkml:trace>
  <inkml:trace contextRef="#ctx0" brushRef="#br0" timeOffset="933">2411 147 7798,'13'-10'0,"-3"1"1264,3 5-892,-11-2 1,4 9-264,-6 7 1,-13 6 68,-7 14 1,-6 6-1,-3 3 1,-7-2-555,-3 3 0,-2-1 264,2 5 1,-2 0-601,7 0 1,1-1 711,8-4 0,4 3 0,6-4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47.1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7835,'0'8'-1131,"0"-1"1070,0-7-55,0 0 1,6 0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58 7983,'23'-15'-160,"-2"0"-40,-6 1 0,-1 6 572,1 3 0,-7 11-120,-3 9 0,-3 13-201,-2 11 0,-7 12 30,-3 7 0,2 3-13,-2 7 0,1 1-174,-6 4 0,5 9 138,0 6 1,7-6-425,-2 1 0,3-6 46,2-4 1,9-6-127,5-3 1,8-12 49,7-7 422,7-8 0,1-14 0,8-2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44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192 413 9176,'0'10'299,"0"-1"1,0 6-42,0 5 1,-5 12-224,0 3 0,0 7 24,5 7 0,0 5-4,0 10 1,0 3-95,0 6 1,0-6-50,0-3 1,0-5 84,0-6 0,2-7-48,2-7 1,-2-8 19,3-1-46,-3-7 1,-1-10 96,4-3-3,-3 3-10,4-12 3,-6 6-10,0-7 0,2 0 9,3 0-168,-4 0 152,6 0-9,0 0 64,-6 6 3,12-4-18,-5 4 0,7-6-34,0 0 1,-1 0 17,1 0 1,0 2-10,0 3 0,4-3-7,1 3 1,6-2 29,-2 2 0,4-2-3,2 7 1,4-5-27,0 4 1,5-4-4,-4 5 1,5-7 40,0 2 0,7-1-29,2 0 1,5-2-25,-5 3 0,6-3 6,-1-2 0,8-5-6,2 0 1,5-2 11,-6 2 1,8-1-3,-3-4 1,9-1 1,1 6 0,7-5-319,-1 5 0,9-5 337,5 5 1,-46 0 0,2 1-20,0 1 1,0 1-1,0-3 1,-1 0 101,-1 2 1,-1 1 0,1-3 0,-1 0-55,1 2 1,-1 1 0,3-1-1,0 0 16,0 0 1,0 1 0,3 0 0,0 1-27,-1-4 0,1 0 0,2 1 0,1 0-65,4-1 1,-1 0 0,-2-2-1,-1 1-217,4 0 0,0 2 0,-3 0 0,0 0 239,0-1 0,1 0 0,-3 1 0,1 0 7,2-1 1,-2 0 0,-6-1 0,-2-1-262,46-3 0,0 2 231,0-2 1,-46 6 0,1 0 22,3-1 1,1 0 0,-7-1-1,1 1 42,3 2 0,0 1 0,-3-3 1,-1 0-34,1 3 1,1-1-1,2-2 1,1 0 66,2 3 1,-1-1 0,-3-1 0,-1-1-39,-1 2 0,0 1 0,0-2 1,0 1-17,2 1 0,1-1 1,2 2-1,0-1-13,2-3 1,1 0-1,-3 3 1,-1-1-4,-1-1 1,0-1 0,1 0 0,-1 1 10,1 0 0,-2-1 0,-1-1 0,-1 0 18,47 1 0,-18-1 48,-1 1 0,-4 3-53,8-3 0,2-1-59,13 1 0,-12 0 38,3 5 1,0 0-1,5 0 1,4 0-28,-5 0 0,-7 0-8,-7 0 0,-4 2-133,-2 3 0,2-2 160,4 7 0,-3-6-70,8 6 1,-6-5 76,5 5 0,-4-7 4,4 2 1,-6 2 98,1-2 1,-3-1-115,-1-4 0,-1 5-84,1 0 1,-2 0 90,-4-5 0,-7 5 47,-7 0 1,-7 0 221,2-5 0,-10 0-145,-4 0 1,-4 0 326,-2 0 1,5 0-374,1 0 1,-1 0 216,-5 0 0,2 0-274,4 0 0,-3 0 99,7 0 1,-4 0-91,4 0 0,-6 0 135,1 0 1,-3 0-138,-2 0 0,-4 0 5,-1 0 1,-6 0-9,2 0 1,-4-2 3,-1-3 0,5 4-35,-1-4 0,1 3-11,-6 2 0,1 0-159,0 0 1,0 0 105,-1 0 0,1 0-91,0 0 156,6 0 1,-5 0 11,4 0 0,-4 0-8,-1 0 1,0 0 23,-1 0 24,1 0 1,0 0-54,-1 0 110,1 0 0,-5 0-69,0 0-32,-7 0-58,10 0-9,-11 0-3,4 0 0,-4-5-137,3 0 0,-4-1 92,4 1 1,-3 2 11,-2-7 0,5 0-64,0-5 1,0 1 71,-5-1 1,0 0-3,0 1 0,1-3-6,4-2 0,-3 1 24,3-7 0,-4 1 5,-1-6 0,0 1 9,0-1 1,0-4 34,0 0 1,0-2-2,0 2 0,0 1 46,0-6 0,0 6-75,0-1 1,0 6 128,0-1 1,0 9-62,0-4 1,0 1 112,0 3 1,0 1 30,0 4-58,0 0-81,0 0 28,0 1-41,0-1-5,0 7 0,-1 1-202,-4 7 201,3-6 0,-11 4-185,3-3 0,-3 4 16,-2 1 1,-1 0 9,-3 0 1,-4-5 109,-7 0 1,-1 0-10,-3 5 0,-4-2 94,-6-3 0,-1 4-66,-4-4 0,1 3 58,-6 2 1,0-5 0,-4 0 1,-1 1 16,0 4 1,-1-2-25,-4-3 1,-1 3 8,-4-3 1,-3 2-124,3-2 0,-9 4 98,-5-4 0,-5 1-214,-5 0 1,1 2 259,-6-3 1,2 3 73,-2 2 1,3 0-32,7 0 0,-2-1 28,-3-4 0,-2 3-106,-3-3 1,47 4 0,-1-1 3,1 0 0,-1-1 0,-3 2 0,-1 1-8,-4-3 1,-2 1 0,-1-2 0,0 1 9,-3 1 1,0-1 0,3 0 0,0 0-269,2 0 1,-1 1-1,3 1 1,-1 0 238,2-1 1,-1-1 0,-4 2-1,0-1-17,2-1 1,-1 1 0,-3 1 0,0 0 50,6-1 1,0 0 0,-4 0 0,0 0 2,2 0 1,0-1 0,-3 3 0,1-1-10,1-2 1,1 1 0,2 1 0,0 0 3,3 1 0,0 0 0,0 0 1,-1-1 83,-2-2 1,0 1-1,1 1 1,-1 0-53,0-1 0,0-1 1,3 2-1,0 1 0,-1 0 0,1 0 0,-3-3 0,0 1-9,-2-1 0,0 1 1,-2-3-1,0 0-24,4 2 0,0 1 0,-1-1 0,0 1 20,3 2 0,1 0 1,0 0-1,1 0 20,-1 0 1,-1 0 0,-1 0 0,-1 0-4,-3 0 1,1 0 0,2 0 0,0 0-1,3 0 0,0 0 0,2 0 0,0 0-32,-2 0 1,-1 0-1,2 1 1,1 0-136,0 1 0,0 1 1,0-3-1,0 1 70,-44 4 1,-1 2 82,1-2 0,-2 0-128,7-5 0,-5 1 82,5 4 0,-5-3 39,5 3 0,-5-4-33,5-1 1,4 2 131,6 3 1,-2-4-113,-8 4 1,10 2 14,0-2 0,3 5 44,6-6 1,-3 6-28,9-5 0,2 5-54,3-5 0,4 5 55,5-5 1,-2 4 162,7-4 0,2 2-241,8-2 0,-4-4 405,4 4 0,-3-2-364,-2 2 0,4-3 321,1 3 1,7-3-319,-3-2 1,4 0 71,2 0 0,1 0-44,4 0 1,2 0-34,8 0 1,-1 4-34,0 1-25,1 0 15,5-5 1,1 0 95,3 0-40,4 0 0,-7 0 2,3 0 1,1 0 39,-5 0-57,-1 0 0,-5 5 8,0 0 0,1 0-72,-1-5 0,0 0 41,1 0 1,4 0-24,0 0-47,7 0-214,-10 0-379,11 0 186,-4 0 4,6 0-939,0 0 957,6 0 0,-3 2-101,7 2 1,0-2 564,5 3 0,6 3 0,2 0 0</inkml:trace>
  <inkml:trace contextRef="#ctx0" brushRef="#br0" timeOffset="555">2808 310 7822,'0'-8'1053,"0"-5"-213,0 11-822,0-5-99,0 1 104,0 4-95,0 9 1,0 4 181,0 14 0,0-6-45,0 6 1,-2-1-11,-3 6 0,2 6 14,-7 3 0,6 8-157,-6 2 1,5 13-38,-5 2 1,7 6-134,-2 4 1,3-1 98,2 1 1,2-9-122,3-6 1,-2-7-266,7-8 0,-5-13 213,5-6 1,-6-9 331,6-6 0,0-4 0,5-6 0</inkml:trace>
  <inkml:trace contextRef="#ctx0" brushRef="#br0" timeOffset="1083">5630 398 7820,'8'-7'-68,"4"4"-99,-7-7 752,0 7-222,1-3 83,-4 6-382,4 0 1,-6 6 81,0 4-74,0 3 1,0 8 74,0 4 0,-1 4-88,-4 5 0,2-1 66,-7 6 1,5 0-109,-5 6 1,5-1-39,-5 0 1,5 5-205,-4 0 0,4-5-199,-5-5 1,5-1 192,-5 1 1,7-3-37,-2-7 1,3-1 37,2-4 1,2-1 228,3-3 0,10-4 0,8 5 0</inkml:trace>
  <inkml:trace contextRef="#ctx0" brushRef="#br0" timeOffset="1542">8452 148 7828,'15'-6'444,"-7"4"737,5-11-975,-11 11 1,5 2 4,-7 10 1,-5 8 100,0 2 0,-7 11-90,3-2 1,-1 10-24,-5 0 1,7 9-6,-12 1 0,7 11 13,-6-1 1,2 11-186,3 4 1,1-6-305,3 6 1,2-10-522,3-1 1,3-2 418,-3-3 1,-1-12-591,1-7 0,-5-6 974,5-4 0,-13-6 0,2-1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50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89 177 7678,'0'-15'-272,"0"0"1,0 5 1440,0 1-302,-7-1-492,6-5-213,-6 1 1,5 5 7,-3 4 88,4 4-273,-6 1 1,2 6-59,1 4 0,-1 5 150,5 4 1,0 3-153,0 2 1,0 9 66,0-4 1,0 6-60,0-1 1,0 2 13,0 3 1,5 2 40,-1-7 1,3 5-15,-2-4 0,-2-3-62,7-7-107,-7 3 1,5-9 26,-3 1-28,-3-7 125,4-13 0,-6-2 131,0-3 0,0-3-134,0-7 0,-4-1-168,-1-4 1,-7-2 228,2-8 0,-1 1 2,1-1 0,-3 1 32,3 0 0,2-1-74,-2 1 1,7-1 250,-2 1 1,4 4-82,1 1 1,0 1 38,0-1 1,1 2-67,4 8 0,3-1-146,7 0 0,1 2 62,4 3 1,-2 4-26,6 6 1,-4 0 18,4 0 1,1 2-35,4 2 1,1 5 2,-1 5 0,1 8 6,-1 2 1,-1-1 35,-4 1 1,1-1 21,-11 2 0,4 1 14,-8-7 0,-3 6 6,-2-5 0,-4 1-1,-1-2 1,-6-2 56,-4 2 0,-5-7-83,-4-2 1,-4-7 19,-7 2 1,1 1-6,0-1 0,1 0-91,3-5 0,-1-5 34,7 0 0,-3-1-103,3 1 0,4 2 109,0-7 0,2 5-54,8-5 53,0 7-8,5-10 0,7 9-76,3-5 1,9 5 72,6 0 1,3 2 27,1 2 0,5 6 76,1 4 1,5 0 162,0 5 1,-4-4-128,-2 9 1,-5-2 66,-4 1 1,-4-2 2,-6 2 1,-2 2-53,-3-1 1,-6 0-116,-8-6 1,-10 1 95,-5 0 0,-12-1-124,1 1 0,-7-2 20,3-3 1,-7 3-104,2-3 0,1-2-171,-1 2 0,6-7-349,-1 2 0,1-3 610,-1-2 0,3 6 0,-5 2 0</inkml:trace>
  <inkml:trace contextRef="#ctx0" brushRef="#br0" timeOffset="564">2867 162 8783,'0'-15'1521,"-5"5"-1250,0 1 0,-6 5-327,1 0 1,-3 2-13,-2 2 0,0 0-23,1 0 1,-6 5 90,0 0 1,-1 11-113,2-1 0,2 4 156,-2 1 1,2 1 2,3 4 1,-1 4-50,0 0 0,7 1 18,3 4 0,4-3-104,1-1 0,0-1 53,0 0 0,11-4-7,4-1 1,8-6 74,-4 2 1,12-4-32,-1-1 0,9-7-180,0-3 0,10-3 45,5-2 1,5-2-251,4-3 1,4-5 139,7-9 0,-6 1-93,1-7 0,0 6 336,4-6 0,-6 1 0,-2-6 0</inkml:trace>
  <inkml:trace contextRef="#ctx0" brushRef="#br0" timeOffset="1039">5616 133 7828,'0'8'809,"0"-2"-473,0-6-295,0 7 0,0-4 102,0 7-74,0 0 1,0 4-82,0 1 1,0 5 78,0-1 0,0 1-210,0-5 0,0-1-34,0 1-99,0 6 0,0-4-80,0 2 0,0-7-556,0-3 453,0-5 459,0 2 0,-7-6 0,-1 0 0</inkml:trace>
  <inkml:trace contextRef="#ctx0" brushRef="#br0" timeOffset="1255">5718 74 7828,'15'8'-178,"0"-1"-44,0-7 1,-1 0 631,1 0 1,0 4-35,-1 1 1,3 2-72,2-2 0,-1 3-85,7 7 1,-6 1-3,6 4 1,-7-4-89,1 3 0,-7-1-117,-2 2 1,-7-2 100,2 6 0,-5-6-70,-5 2 0,-10 1-88,-9-1 0,-6-1 34,-4-4 1,3 0-301,-3 0 0,1-2 78,-1-4 0,3 3-286,-4-7 1,9 1 170,2-1 0,6-3-353,-2 3 700,4-4 0,1-7 0,0-2 0</inkml:trace>
  <inkml:trace contextRef="#ctx0" brushRef="#br0" timeOffset="1794">7791 368 8578,'8'0'627,"-1"0"0,-7-2-142,0-3-26,0 4 47,6-12-253,-4 4 1,9-5-201,-6-1 0,5 0 109,-5 1 0,6-6-153,-1 0 1,3-4 105,2 4 1,0-6-185,-1 2 0,3-2-44,2 1 1,-4-1-100,0 6 1,-2 1-525,-8 4 270,6 7 25,-9 1 0,9 9 140,-6 3 1,0 10 226,-5 9 1,5 4-35,0 1 0,0 2-11,-5 4 1,5-3-23,-1 7 0,6-6 18,-5 1 0,0-4-93,-5-6 1,5 2 106,0-6 0,0 0-644,-5-6 220,0 1 533,0-7 0,-7-1 0,-1-7 0</inkml:trace>
  <inkml:trace contextRef="#ctx0" brushRef="#br0" timeOffset="1952">8144 265 10303,'-15'-8'452,"-13"1"-260,-6 7 1,-8 0-28,-7 0 1,-5 0-511,-10 0 1,4 2 289,-4 3 1,5-4-1563,5 4 1617,10 3 0,2 1 0,4 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3.1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0 8990,'-8'0'1146,"-5"0"-969,3 0 0,2 0-351,-2 0 1,-1 0 39,-9 0 1,4 0 65,-4 0 0,2 5-46,-2 0 1,9 5-268,-4-5 1,4 0-765,-4-5 1145,7 6 0,2-4 0,6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4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0 7749,'-10'13'1044,"0"-3"-901,7 3 1,-8-5 12,6 7 0,-5 0-182,5 0 0,-1 1 83,1 4 0,3 1-171,-3 3 0,3 4 97,2-3 1,0-4-37,0-2 0,2-2-91,3-3 1,-3 1-460,3 0-12,-4-7 426,-1-2 1,0-19 0,0-3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54.7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59 442 7967,'-8'-7'1711,"3"-3"-1377,-3 4 1,6-2 518,-3 3-528,4 3 1,-1-6 109,-3 3-29,4 3-231,-6-4-2,7 6 0,-5 2-167,0 2 1,0 5-59,5 5 1,0 6-112,0-1 0,0 9-7,0 2 1,0-1-65,0 5 1,0 4-4,0 1 0,0 2 73,0-2 1,0 2 49,0-7 0,0 5 31,0-4 0,0-1-3,0-5 1,0-4-13,0-1 0,0-4 3,0 5 1,0-7-73,0 1 80,0-3 0,0-1 50,0 0 0,2-7-36,3-3 0,-3-2 115,2 2 0,0-3-98,1 3 106,3-4 0,6-1 3,1 0 1,2 5 90,2 0 1,-1 0-74,7-5 0,-1 5-43,5 0 1,3 1 14,2-1 1,2-2-14,3 7 1,8-6-33,-3 0 0,10 3 23,0-2 0,5 5 54,5-5 1,3 1-183,6-1 1,7-3 118,3 3 0,4-2-262,1 2 1,5-4 277,0 4 1,7-3 102,-2-2 1,-3 0-58,-2 0 1,3 0-67,2 0 0,-44-2 0,0-1 14,2 1 1,1-1 0,-2-2 0,1-1-100,0 1 1,0 0 0,1-1-1,1 0 49,3 2 0,0-1 0,1-2 0,0 1 23,2 1 1,0 0 0,-1-1 0,0 0-192,-2 1 0,0 0 1,-1-1-1,-1 1 207,2 2 1,1 1 0,-1-3-1,0 0 87,-2 3 1,0-1-1,1-2 1,1-1-63,-5 1 1,0 0-1,5 1 1,1 0-52,1-1 1,1 0 0,1 3-1,1-1 40,0-1 0,0-1 0,0 0 0,1 0-50,-1-3 0,0 1 0,1 2 0,0 0 28,1 0 0,1 0 0,0 1 0,1-1-13,1-2 1,0-1 0,-1 1-1,-1 1-228,-3 1 1,0 0-1,2-1 1,1-1 220,0 2 0,-1 0 0,0-1 0,0-1 63,-4 0 0,-1-1 0,2 3 0,-1 1-48,-2-1 0,-1 0 0,3 1 1,1 0 55,-2-1 1,1 0 0,3-1-1,0 0-161,0 4 0,-2 0 0,-3-1 0,-1 1 139,-7 1 0,0 2 0,1-2 0,1 0-28,0-1 0,0-1 1,-3 2-1,-1 0 20,0-1 0,-1 0 0,49-2-12,-49 2 0,0-1 1,1 3-1,-1-1 0,1-2 1,-1 1 0,46 0-26,-4 2 1,-5 0 34,-5 0 0,5 0-62,1 0 1,-6 0 53,5 0 1,-10 0 209,1 0 0,-2 0-170,1 0 0,-9 0 98,-1 0 1,-11-5-110,-3 0 1,-6 1 488,1 4 0,-9 0-524,0 0 1,-8-5 444,3 0 0,-4 0-431,-2 5 1,-6 0 355,-4 0 1,-2 0-383,-3 0 1,1 0 175,0 0-334,0 0 0,-1 0 65,1 0 0,0 0-99,-1 0 0,1 0 131,0 0 0,-5 0 9,-1 0 0,1 0 22,5 0-44,0 0 0,-1 0 132,1 0 0,-5 0 8,0 0 33,-1-7 1,6-1-164,0-7 1,-1 1-5,1-1 1,-5-5-176,0 1 0,0-7 56,4 1 1,6-4 72,-1-5 0,-4 3 34,-5-4 1,0 4 41,4 2 1,0-1-14,-5 1 0,4 1 139,-3 4 1,-3-2-72,-2 6 1,1-5 97,-1 6 0,0-1-45,-5 6 0,2-1-49,2 0 0,-2 1-6,3-1 0,-3 0-10,-2 0 1,0 1 131,0-1 1,-5 0-127,0 1 0,-2-1 5,2 0 0,2 5 12,-7 1 0,1 4 8,-6-5 1,-1 5-214,-4-5 1,-3 7 60,-6-2 1,-2-1-60,-4 1 0,3 0 36,-8 5 1,-5 0 55,-9 0 0,-10 0 43,-4 0 0,-4 0 4,-2 0 1,-4 0-220,-1 0 0,-9 0 166,5 0 1,-7 0-181,7 0 0,-10 0 252,-5 0 1,45 0-1,0 0 80,-1 0 1,0 0 0,-3 0 0,-1 0-16,2 0 1,0 0-1,1 0 1,0 0 22,1 0 1,1 0 0,-2 0-1,0 0-25,1 0 1,0 0-1,0 0 1,-1 0-21,1 0 0,0 0 1,-1 0-1,-1 0 10,-2 0 1,-2 0 0,-4 0 0,-1 0-11,-1 0 1,0 0 0,-2 0-1,1 0-219,1 0 0,-1 0 1,-3 0-1,-2 0 218,-4 0 1,0 0 0,1 0 0,0 0-240,-6 0 1,0 0 0,2 0 0,0 0 262,-2 0 1,0 0 0,-3 0 0,-2 0 5,-2 0 1,0 0 0,6 0 0,1 0-6,0 0 0,0 0 1,2 0-1,1 0 5,2 0 1,0 0-1,-4 0 1,-1 0-14,-3 0 1,1 0 0,6 0 0,0 0-3,-4 0 0,1 0 0,5 0 0,1 1 21,-2 2 0,0-1 0,1 0 0,0 0-196,-1 2 0,0 1 1,4-3-1,0 0 162,-1 0 0,-1 0 0,5 0 0,0 0 16,-2 0 0,-1 1 1,2-3-1,-2 1-36,-1 2 0,-1-1 0,7-1 0,0 0 42,3-1 1,1 0-1,3 0 1,1 0 80,2 0 0,1 0 0,0 0 0,1 0-41,1 0 0,0 0 1,-42 1 43,3 4 0,5-3-100,9 3 1,3 1 553,7-1 0,4 2-653,6-2 0,7-4 522,3 4 0,4-1-594,6 0 0,0-2 624,10 3 1,-4-3-528,8-2 0,3 5 374,-3-1 0,7 1-243,-1-5 159,2 0 1,3 0-94,-1 0-33,0 7 1,0-6-52,1 4 1,2-3 109,-2-2 0,7 0-75,-8 0 1,4 0 14,-4 0 0,1 0-48,-1 0 0,0 0-12,0 0 0,1 0-56,-1 0 0,5 0 70,0 0 0,1 0-92,-6 0 0,-1 0 78,-4 0 0,2 0-299,-6 0 1,4 0 86,-5 0 1,7 0-2,-1 0 1,-2 0 123,1 0 0,0 0-11,6 0 78,-1 0 1,0 0-69,1 0 1,4 0 8,0 0 0,5 0 19,-5 0 0,5 0-46,-4 0 0,4 0 39,-5 0 1,5 0-11,-5 0 0,5 0 167,-4 0 0,4 0-95,-5 0 1,5 0 23,-5 0 1,5 0-40,-5 0-376,7 0 270,-10 0-497,12 0 74,-6 0 90,7 0 31,-7 0-175,6 0 520,-6 0-181,7 0-710,0 0 1,7 0-1,1 0 1</inkml:trace>
  <inkml:trace contextRef="#ctx0" brushRef="#br0" timeOffset="2330">2543 265 7756,'8'7'1476,"4"-4"-1186,-7 7 0,0 0-282,-5 4 194,0 8-296,0 0 160,0 14 0,-7 2 214,-3 6-505,4 7 205,-7 1 1,5 2-369,-7 0 305,0-7 0,7 9 47,3-7 0,4-2-186,1-8 0,0 4-84,0-4 0,8-3-158,6-2 0,8-4 464,7-6 0,7 4 0,2-5 0</inkml:trace>
  <inkml:trace contextRef="#ctx0" brushRef="#br0" timeOffset="2828">5542 339 7780,'8'0'0,"0"0"778,-3 0-86,-3-7-564,4 6 139,-6-6-135,0 7 0,0 8-6,0 7 1,-6 8-34,-4 11 1,-8 5-7,-2 10 0,-4 4-142,4 5 1,-4 6 55,4 0 0,-4 1-408,4-1 0,5-9 195,6 4 0,5-7-211,-1-3 0,4-3 1,1-16 422,0 2 0,13-15 0,3 4 0</inkml:trace>
  <inkml:trace contextRef="#ctx0" brushRef="#br0" timeOffset="3408">8011 192 7775,'0'-8'1068,"0"1"-976,0 20-62,0 4 1,-5 12 11,1 0 0,-8 6-8,2-1 0,-3 7-149,-1-2 0,-1 8 36,0 2 1,-4 7-187,-1-2 1,0 1 67,6-1 1,1 2-297,3-7 1,-2 5-21,7-5 513,1-7 0,4-6 0,0-7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2.9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0 587 7740,'0'15'475,"7"-1"1,-6-4 212,4 0-506,-3-7 89,-2 4-321,0-7 473,0 0 0,0-7-259,0-3 1,0-4 48,0-6 0,0 2-150,0-6 0,2-3-82,2-7 1,0 1 137,6-6 0,-1 5-21,6-5 1,0 0-118,-1-6 0,1 1-36,0 0 1,-2 2 32,-3 3 1,3 4-23,-3 11 1,-4 7 87,-1 8 1,-2 5-329,2 0 0,-3 4-13,3 4 1,3 11-142,2 10 1,3 2 249,1 3 1,1 6 117,0 3 1,0 3 98,-1 2 0,1 1-101,0-1 1,-1-2 87,1-3 1,-2 2-103,-3-7 0,3 1 19,-3-6 0,-4-6-103,-1-3 0,-2-9-556,2-1 400,-3-7 0,5 2 326,-7-10 0,0-10 0,0-7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3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456 15 7793,'-8'0'1950,"-5"0"-1699,3 0 1,-5-5-53,-4 0 1,1 1-88,-7 4 1,-4 0-117,-5 0 0,-2 1-31,1 4 1,4 5 113,-3 10 1,3-3-69,2 8 1,6-1-27,3 6 0,4-1-75,1 1 0,7 4 80,3 0 1,3 1-82,2-6 0,7-6 7,3-4 0,4-2 68,6-3 1,5 1-159,9 0 1,3-7 91,7-3 1,7-3-227,3-2 0,10-2-32,4-3 0,6-3-16,4-7 1,4 0-1469,6 1 1824,0-7 0,-1 3 0,3-7 0,4-1 0,-1-2 0,-1-1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4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30 7749,'15'-7'0,"-5"5"-156,-1-2 0,1-3 327,5 2 0,0 0 148,-1 5 1,1 0-76,0 0 0,4 7-78,1 3 0,4 3-31,-4 1 1,4 1-118,-4 0 0,5 1 107,-6 4 0,1-4-56,-6 4 1,0-4-151,-5-1 1,3-1 50,-7 1 1,-7 0-28,-8-1 1,-11 1 49,-8 0 1,-2-5-164,-9-1 1,6 0 42,-5 0 0,6 3-353,-1-7 0,5 4 110,4-4 1,4 2 369,6-2 0,0-4 0,1 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5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353 251 7328,'9'6'1580,"-3"2"-1331,-6 7 1,0 0-65,0-1 0,-5 1 0,0 0 1,-5-1-94,6 1 0,-6 0-178,5 0 1,-7-1-53,3 1 0,2 0 123,2-1 1,-1-4-252,1 0 1,-5-5-51,5 5-192,0-7-67,-1 3 174,-3-6 1,-4-6 76,4-4 0,-3-5 26,7-4 1,-1-4 293,1-6 1,3-1 3,-3 1 0,4-1-21,1 1 1,0 0 20,0-1 0,1 1 160,4-1 0,3 6-61,7-1 1,0 6 73,-1-6 0,3 12 56,2-1 0,-1 4 131,7 0 0,-2-1-103,1 6 0,4 0-90,-4 5 0,3 0-103,-3 0 0,4 1 71,-4 4 0,-2 2-147,-3 3 1,-7 3 23,-3-4 1,-4 3-88,5-2 0,-7 3 95,2-3 1,-10 1-3,-4-1 0,-4 3-21,-2-3 0,0-2 12,0 2 0,-6-7-103,-3 2 0,1 1 108,-2-1 1,7 0-174,-1-5 1,2 0 76,3 0 1,-1 0 30,0 0 117,7 0-25,2 0 101,6 0 0,6 0-47,4 0 1,10 2 115,4 3 0,4-2-21,1 7 1,1-2 56,-1 2 1,-4 3-99,-1-3 0,-6-2-43,2 1 0,-6-4-30,-4 5 0,-3 0-100,-7 5 0,-2-1 129,-3 1 1,-10-2-22,-9-3 0,-10 8-121,-6-3 0,-2-2 53,-2-4 1,0 1-443,0 5 1,-7-5-81,-3 0 1,3-6-849,2 6 1354,4-6 0,1 2 0,0-6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39.8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1 897 7651,'0'-8'158,"0"1"1,0 5-11,0-2-374,0 2 97,0-5 5,0 7 175,0 0 65,7 0 0,-4 0 136,7 0 0,-6 0-123,6 0 0,0 0 42,5 0 0,-1 0-200,1 0 1,6 0 86,4 0 0,-2 5-143,1 0 1,6 5 30,4-5 0,5 5-6,-5-5 1,7 1 58,-2-1 0,4-3-15,1 3 1,5-4 25,0-1 1,0 5 27,-5 0 0,2 0 65,3-5 1,1 0-81,4 0 1,-3 0 78,-7 0 0,0 0-3,0 0 1,5 0 0,0 0 0,-5 0-21,-4 0 0,-1-2 12,5-3 0,0 2-37,0-7 1,0 5 12,0-4 1,0 5 31,0-1 1,1-1-27,-1 1 0,1-5-75,4 5 0,-1-1 7,6 1 0,-7 2-16,2-7 1,-3 7 1,-2-2 0,2 1-9,3-1 0,-5 4 22,0-4 0,-5 2 12,-5-2 1,-1 3-29,6-3 0,-5-1 16,6 1 0,-6-5-40,5 5 0,2-1 23,8 1 1,-3 3-4,3-3 0,1 2 47,-1-2 1,2 3 1,-2-3 1,-2 4 25,7 1 1,-6-5-52,1 0 1,-2 0 44,2 5 0,-3 0-31,3 0 1,-4-2-4,-1-2 0,-3 2 27,3-3 1,-8 2-1,8-2 1,-3 3-30,3-3 1,2 2-4,3-2 0,-3 4-48,3-4 0,-2-2 55,2 2 1,-1 0-104,5 5 1,-5-1 90,1-4 0,-3 3-37,-2-3 0,1-1 4,4 1 0,-8 0-9,3 5 0,-3 0 49,3 0 0,-5-5 3,1 0 0,-3 0 76,2 5 0,2 0-92,-7 0 1,11 0-100,-6 0 1,2 0 68,-7 0 0,-3 0-21,3 0 0,2 0 32,-2 0 1,1 0-12,-6 0 1,1 0 17,-1 0 1,5 0-6,1 0 0,-1 0 74,-5 0 0,1 0-78,-1 0 0,5 0 48,1 0 1,-1 0-26,-5 0 1,1 0-115,-1 0 1,5 5 94,1 0 0,-1 0-5,-5-5 0,2 2-12,4 2 0,-4-2 2,3 3 0,-1-3 44,1-2 1,-3 0-45,3 0 0,4 0 17,1 0 1,-1 0-4,1 0 0,-2 1 38,3 4 0,0-3-19,-5 3 1,-1-4-2,-5-1 0,1 0-5,-1 0 1,6 0-2,-1 0 0,0 0-4,-4 0 0,-1 0 1,0 0 1,2 0 13,4 0 1,-4 0-9,3 0 1,-3 0-7,-2 0 0,6 0 3,-1 0 0,0 0-17,-4 0 0,6 0-7,3 0 1,2 2-2,-2 3 0,-2-4 25,-2 4 1,2 2-4,7-2 0,1 1 16,-1-1 1,0-1-22,0 5 0,2-4 46,3 5 1,-4-7-40,4 2 0,-8 2 16,-2-2 0,-1 0-6,1-5 0,2 4 1,-7 1 0,0 0 20,-4-5 0,4 0 2,0 0 1,6 0-11,-6 0 1,5 0-9,-5 0 1,2 0 107,-1 0 1,1 0-98,3 0 0,3 0-42,-3 0 0,-1 0 10,1 0 1,-1 5-6,1 0 0,-3 0 3,-7-5 1,2 0-8,4 0 1,-4 5 18,3 0 0,-3 0-15,-2-5 0,2 0 60,4 0 0,-4 1-47,3 4 1,-3-2 95,-1 7 0,1-7-77,3 2 1,-3 2 42,3-2 1,-3 5-5,-1-5 1,1 4 4,3-4 1,-3 5 28,3-5 1,-4 0 10,-6-5 0,2 0 23,-6 0 1,-1 0 3,-4 0-217,-7 0-98,-1 0-433,-7 0-1226,0 0 1094,-7 0 1,-7 0 751,-11 0 0,-9-13 0,-4-4 0</inkml:trace>
  <inkml:trace contextRef="#ctx0" brushRef="#br0" timeOffset="957">2323 162 7677,'-14'0'-497,"6"-7"403,-5 6 73,11-12 1,-6 11 192,3-3-101,3-3 190,-4 6-45,6-4 1,0 4 116,0-3 265,0 4-127,0-6-148,0 7 167,0 0-294,0 7 1,0 1-86,0 6 1,0 6-15,0 0 1,0 6-42,0-2 1,0 4-96,0 1 0,0 6-100,0-1 0,5 5 83,-1-4 0,3 0-286,-2 0 0,-3-4 138,2 3 1,3-8-365,-2-1 1,5-7 147,-5 1 0,1-2-403,-1-3 482,3 1 1,7-7 340,0-3 0,-1-3 0,1-2 0</inkml:trace>
  <inkml:trace contextRef="#ctx0" brushRef="#br0" timeOffset="1480">4940 15 7566,'15'0'-838,"-1"0"1442,-6 0-317,-1 0 0,-5-5 65,3 0-310,-4 0 182,6 5 0,-7 0-29,0 0-105,0 7 1,0-4 66,0 7 1,-2 6 2,-3 9 0,2 4-122,-7 5 0,5 4 79,-5 6 1,5 7-164,-4 2 1,4 5-67,-5 0 1,7 1-163,-2 0 1,2-5 106,-2 0 0,3-12-56,-3 2 1,3-14-98,2-1 0,4-9 320,6-1 0,6-2 0,13-3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8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 7902,'8'0'-469,"5"0"225,-3 0 0,-2 5 195,2 0 0,-7 13 208,2 1 0,-5 11 442,-5 9 1,-3 8-354,-7 17 1,1 3-101,-1 6 0,2 7-466,3 4 0,4 7-30,6 2 0,3 0-1925,7-5 1812,0-6 193,17-2 16,3-6 1,7-7-1,7-2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34.8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16 588 7749,'0'-14'-36,"0"-1"225,0 7 0,0-5 455,0 3-426,0 3 0,0-6 290,0 3 213,0 4-208,0-7-25,0 5-85,0-1-604,0 3 206,0 6 0,0 3 126,0 7 0,0 1-91,0 14 1,0-1-134,0 6 0,5 4 26,-1 0 0,1 2 65,-5-1 1,2-4-51,3 3 1,-3 2 55,2-2 0,-2 1-78,-2-6 0,0 0 19,0 1 1,0-3-59,0-2 1,0-4 49,0-6 1,0-5-266,0 0-96,0-1 191,0-1-190,0-1 214,0-7-373,0 0 38,0-7-126,0 6 406,0-6 0,0 6-503,0-4 767,0 3 0,0-4 0,7 6 0,1 0 0,6 0 0</inkml:trace>
  <inkml:trace contextRef="#ctx0" brushRef="#br0" timeOffset="1740">16 456 7396,'-8'-7'-932,"1"4"1055,7-7 133,0 7-196,0-3 396,0-1-219,0 5 151,0-4-191,0 6 30,0-7-121,0 6-71,7-6 0,1 7-64,6 0 0,1 0 63,0 0 0,4 5 23,1 0 1,6 1-13,-1-1 0,4-3 17,5 3 0,-1 1 20,6-1 0,5 5 7,5-5 1,2 0-57,-2-5 1,-2 5 2,7 0 1,-5 0-65,5-5 0,2 0 85,7 0 0,-2 0-129,2 0 0,-1 0 106,2 0 0,0-5-10,9 0 0,-7-2-87,7 2 1,-3 2 141,4-7 0,6 5 62,3-4 0,-1 4-60,1-5 1,-4 2-44,4-2 1,-3-3 27,8 3 0,-8 2-281,8-2 0,-3 2 266,3-2 1,4-3-5,6 3 0,-5 2-21,-42 3 0,1 0 0,48-3-5,-49 3 0,0 0 0,47-3 122,0 3 0,-9 2-68,-6-7 0,2 7-114,-12-2 1,11-1 101,-1 1 0,-1-5-223,1 5 0,0-5 6,5 5 0,1-6-14,-1 1 0,-2 2 142,-2-2 0,1 0-26,-7-4 1,-3 4-102,-1 0 0,-11 0 225,6-5 1,-12 6-9,-3-1 1,0 2-84,5-2 0,-6-2 121,1 8 1,-5-6 82,5 5 0,0-2-145,5 2 1,0 4-35,0-4 1,-6 3 253,1 2 1,3 0-255,2 0 0,-2 0 113,-8 0 0,-1 0-143,6 0 0,-2 0 30,2 0 1,-5 0 47,-10 0 0,4 0-5,-4 0 0,6 0 10,0 0 0,2 0-11,-8 0 1,-1 0 11,1 0 0,0 0-54,5 0 0,0 0 33,0 0 1,0 5-77,1 0 0,2 2 69,-3-2 1,3-4-62,-7 4 0,-3 2 40,2-3 0,-1 1 23,1-5 0,-3 5-26,-7 0 0,6 0-27,-1-5 0,5 2-2,-4 3 0,5-4-1,0 4 0,4-2-30,5 2 0,1-3 54,4 3 0,-3 1-54,-7-1 1,0 5 26,0-5 0,-1 5 31,-4-5 0,-3 0-7,-7-5 1,0 0 3,1 0 0,-1 4 5,1 1 1,4 0 5,0-5 1,7 0 32,-2 0 1,-1 0 5,1 0 0,-1 0 60,1 0 1,3 0-93,-3 0 0,-1 0 47,1 0 0,-4 0 2,4 0 0,-5-1 81,5-4 0,-4 3-130,4-3 0,-7 4 6,3 1 0,1 0-93,-2 0 0,5 0 107,-5 0 1,1 0-63,-6 0 0,1 0 49,-1 0 1,-1 0-139,-4 0 0,2 0 43,-6 0 1,1 0 26,-1 0 0,-4 4 77,4 1 0,-9 0 54,-1-5 57,0 0-137,4 0 104,1 0-58,0 0-71,0 0 0,-6 0-44,1 0-23,-7 0 44,10 0 4,-11 0 0,6 0 11,-3 0-4,-3 0-75,4-6 71,-6 4-238,0-4 126,0 6-1005,0 0 976,0 6 236,0 2 0,0 7-85,0 0 0,0 4 90,0 1 0,0 4-36,0-4 1,0 6 11,0-1 1,0 2-2,0 3 0,0-1-32,0 1 1,0-1-2,0 0 0,0 1-7,0-1 0,0-4 6,0-1 1,0-6-84,0 2 30,0-4 0,-1-3-10,-4-3-11,3-4-149,-4-6 161,6 0-100,0 0-124,-7 0 16,5 0 73,-11 0 0,10 0-92,-7 0-1,1 0 1,-6 0 99,0 0 1,5 0-79,1 0 0,-1 0-169,-5 0 1,0 0 425,1 0 0,-1 0 0,0 0 0</inkml:trace>
  <inkml:trace contextRef="#ctx0" brushRef="#br0" timeOffset="2549">9232 544 7721,'0'8'-281,"2"0"-253,3-3 522,-4-3 116,6 5 0,-2-6 86,0 4 1,1-3-64,-1 3 0,-3-2 50,2 2 1,0-4-44,1 4 1,-4-1 228,4 0-136,3-2 25,-6 11-149,11-5 1,-6 7-17,2 0 1,0-5-6,-5-1 0,0 3-12,6 7 0,-7-2-147,2 2 0,1-2 46,-1-3 0,5 6-84,-5 0 0,1-1 8,-1-4 0,-3 0 13,3-1 0,-2-4 29,2 0 36,-3 0-10,4-2 14,-6-2-66,0-6-22,0 0-37,-6 0 1,4-1-61,-3-4-35,-3 3 1,0-9-88,-7 6 1,5-2 91,0 2 0,1 4-14,-6-4 0,5-2 254,0 2 0,-6-6 0,-7 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42.0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6468 0 7574,'8'2'306,"-3"3"0,2-2-129,-2 7 1,0 1 202,-5 9 0,0 4-145,0 11 1,0 2-78,0 7 0,-7 1-76,-3-1 1,2 5-61,-2 0 0,0 1-202,-4-1 1,-1-5 10,0 0 1,4-1-291,-4-9 1,7 2-330,-12-2 788,7-9 0,-14 9 0,4-11 0</inkml:trace>
  <inkml:trace contextRef="#ctx0" brushRef="#br0" timeOffset="1122">1 794 7720,'0'8'409,"0"-1"-12,0-7 48,0 6 76,0-4 188,0 5-127,0-7-181,0 0 0,0-7-457,0-3 0,0 2 94,0-2 1,0 0-30,0-4 1,0-6-69,0 1 1,1-6 46,4 5 1,-2-6-111,7 2 1,0-4 37,5-1 1,-6-1-63,1 1 1,-2 6 89,2 3 0,2 4-74,-7 1 1,1 2-23,-1 3-101,-3 4 1,6 6 20,-3 0 0,-2 0 105,7 0 0,0 6 117,4 4 1,1 5-87,0 5 0,4-4 46,1 3 0,1 3-61,-1-3 0,-4 6 117,4-6 0,-4 6-129,-1-5 0,1-1-103,4-4 1,-6 4 107,1 1 0,0-2-119,-6-8 0,3 3-338,-2-3 76,3 3 499,-5-5 0,0-2 0,-1-6 0,-7 0 0</inkml:trace>
  <inkml:trace contextRef="#ctx0" brushRef="#br0" timeOffset="1277">412 647 7720,'-10'-5'-35,"0"0"1,6-1 600,-6 1 0,3 3-239,-7-3 0,2-1-331,-7 1 1,-3 0 17,3 5 1,-7 0-215,1 0 0,-1 0-278,1 0 0,-1 0 258,7 0 0,-1 0-400,5 0 620,1 0 0,6 7 0,1 1 0</inkml:trace>
  <inkml:trace contextRef="#ctx0" brushRef="#br0" timeOffset="2155">2499 324 8921,'-1'14'-42,"-4"1"1,3 1 12,-3 4 1,4-4-33,1 4 1,0-2 68,0 2 1,0-4-247,0 3 0,0-2-171,0-2 159,0-1 1,0 1-60,0 0 75,0-7-87,0-2 169,-7-6 1,-1-6 138,-7-4 0,5-3-117,1-2 1,5-1 221,0-4 1,2 4-58,2-4 1,0-1 148,0 2 0,0-1 18,0 5 1,2-4-33,2-1 1,5 0-32,5 6 0,1-1 65,0 0 1,-1 6-67,1-1 1,5 5-23,-1-5 0,7 5-3,-1-5 1,-2 7-18,1-2 1,-4 5-123,4 5 0,-6-2 19,2 7 0,-4 0-139,-1 5 172,0-1 0,-2 1-177,-3 0 113,-4-1-20,-6 1 27,0 0 28,0-7 0,-5 0 26,0-3 0,-6-3-22,1 3 1,2-4-3,-2-1 0,5 0-65,-5 0-46,7 0 0,-5 0 49,3 0 0,3 2-314,-3 3 371,4-4-112,1 6 246,0-1-121,6 3 1,3 5 123,5 1 0,-4-5-86,0 0 1,-2-1 156,2 6 1,3-5-83,-3 0-54,-4 0 0,1 4 92,-7 1 1,0-5-61,0 0 0,-8-6-4,-7 6 1,-1-5-25,-9 5 0,-4-5-127,-6 5 0,-4-7-128,5 2 0,-2 1-352,2-1 0,4 0 537,1-5 0,-1 0 0,8 0 0</inkml:trace>
  <inkml:trace contextRef="#ctx0" brushRef="#br0" timeOffset="2780">4954 221 9174,'-10'0'489,"1"0"-652,5 0 97,-9 0-74,5 0 231,-7 0 0,1 0-186,-1 0 0,5 1-50,0 4 0,2-1-72,-2 5 1,-3 1 73,3 5 1,2 0-51,-1-1 1,0 3 188,0 2 0,-3-2-37,7 2 1,0-1 32,5 2 1,0-4-59,0 4 1,0-2 129,0 1 0,7-2-54,3 2 0,8-2 32,1-3 0,7 1-37,-1 0 0,3-6-12,1 1 0,7-7-74,3 2 1,-1-3 66,1-2 1,0 0-240,5 0 0,8-7 253,7-2 0,0-11 0,6-3 0</inkml:trace>
  <inkml:trace contextRef="#ctx0" brushRef="#br0" timeOffset="3368">7130 294 10737,'0'15'-176,"0"0"17,0-1 42,0 1-1,0 6-15,0-4 1,0 10-142,0-2 1,0 3-4,0 1-201,0 7 234,0-5 1,-2 3-405,-3-9 403,3 3 0,-4-12-151,6 4 0,0-4-4,0-1 400,0-7 0,-7-2 0,-1-6 0</inkml:trace>
  <inkml:trace contextRef="#ctx0" brushRef="#br0" timeOffset="3643">7188 294 7698,'13'-9'289,"-3"-1"1,-2 6-117,-3 0 1,-1 2-65,5 2-53,-5 0 1,9 0 112,-4 0 1,5 2-229,0 2 1,1 5 73,0 5 0,4 1 45,1 0 0,4 4 36,-4 1 0,0 0-48,-6-6 1,-4 1 7,0 0 1,-2-1-16,2 1 1,-4 0-11,-6-1 0,-1-1 54,-4-3 0,-10 3 160,-9-3 0,-11-3-55,-4-2 1,-3 1-299,-2-1 1,-5 0 61,0-5 0,0 0-495,4 0 0,1 0 79,0 0 462,0 0 0,0 0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17.3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104 486 7856,'-8'0'749,"-1"0"-317,4 0-336,4 0-28,-6-7-314,7 6 356,0-6-14,0 7 1,0 2 201,0 3 0,0-2-152,0 7 0,0 0-31,0 4 1,0 1 15,0 0 0,0 1-161,0 4 1,0-4 79,0 4 1,0 3-23,0 1 1,-1-1-8,-4 1 0,3 1-161,-3 4 1,4-4-7,1-1 0,0-1 38,0 2 1,0 1-33,0-7 0,0 1 65,0-5 0,0-1-76,0 1 0,-2-5 60,-3 0-18,3-1 93,-4 6 12,6 0-37,0 0 173,0-7 56,0-2-94,0 1-37,0-6-20,0 6-63,0-7-17,0 0-59,0-7-28,0 6-19,0-6 109,0 7 2,0 0 44,0 7 2,0-6 0,0 8 6,0-4-3,6-4 1,-2 7 65,5-3 1,-4-3-62,5 3 140,0 3 1,10-5-79,-1 7 0,2-5 18,-1 5 0,-2-7-75,6 2 1,1-4 2,4-1 0,1 2 1,-1 3 1,2-3-7,4 3 1,-4-4-13,3-1 0,3 0 13,3 0 0,-3 0 66,2 0 0,-1-5-70,1 0 0,4 0 6,-4 5 1,-2 0-14,3 0 0,-1 0 3,5 0 0,0 0 3,0 0 1,0-1-6,0-4 0,2 3 0,3-3 0,-2-1 0,7 1 0,-6 0 37,1 5 1,3-5 3,2 0 0,-4 0 28,-1 5 1,-3-1-7,-2-4 1,5 3 9,0-3 1,0 4-43,-5 1 0,0-5 6,0 0 0,7 0-25,3 5 1,-3-5 24,-2 0 1,-2-1-33,2 1 1,3 3-9,7-3 1,-5-1-9,0 1 0,-7-2-2,2 2 1,3 2-7,2-7 1,-1 5 122,1-4 0,-1 5-90,6-1 1,0 4 73,0 1 0,0-5-66,-1 0 0,6 0-25,0 5 0,-1 0 38,-4 0 0,0 0-87,0 0 0,0 0 18,-1 0 0,3 0-14,3 0 1,-4 0-8,4 0 1,1 0-5,-1 0 0,6-2 108,-1-2 1,-2 2-73,1-3 0,-4 3 128,4 2 0,-2-5-67,7 1 0,-7-1-103,7 5 1,-8 0 70,4 0 0,-5 0 1,4 0 1,-7 5-32,-2-1 1,-7 1-13,-8-5 1,5 0-19,0 0 1,0-1 42,-5-4 1,5 3-59,0-3 0,5 4 47,-5 1 0,5-5 5,-5 0 0,5 0 108,-5 5 1,5-2-106,-5-3 1,6 4 65,-1-4 1,-3 3-41,-2 2 1,3-1 85,2-4 1,-4 3-55,-1-3 0,-1 4-52,1 1 0,1 0 0,4 0 0,-1 0-6,-4 0 1,1 0 16,4 0 0,2 0-10,-7 0 0,6 0-46,-1 0 0,3 0 45,2 0 0,5 0-76,-1 0 1,3 1 62,-3 4 1,-2-3-78,2 3 1,-2-4 74,-2-1 1,0 5-48,-1 0 0,-4 0 15,0-5 1,5 0-2,5 0 0,-1 2-4,-4 3 1,0-4 7,0 4 0,-2-3 122,-3-2 0,-4 0-111,-6 0 0,1 1 102,-1 4 0,-4-3-45,-5 3 0,-1-4 9,-9-1 0,1 0-61,-2 0 1,4 0-2,-4 0 0,4 2 32,2 3 0,-4-3-5,3 2 1,-8-2 48,9-2 1,-4 2-54,3 3 0,-4-4 90,-1 4 0,-6-3-83,2-2 1,-2 0 3,1 0 1,-5 0-54,5 0 20,-6 6 0,8-4-93,-6 3 0,0-4 68,0-1 0,-1 5-26,1 0 1,-5 0 32,0-5 1,-1 0 30,6 0 0,0 5 20,-1 0 0,1 0 4,0-5 0,-5 0 7,-1 0 1,1 0 257,5 0-223,0 0 1,-1 0-34,1 0 1,-5 0-194,0 0 155,-1-7 0,6 4-38,0-7 0,0 5-5,-1-4 1,1 4-21,0-5 1,-1 0 39,1-5 0,-5 6 24,0-1 0,-1 0 47,6-5 1,0 1-65,-1-1 1,1 0 17,0 0 0,1-1-3,4-3 0,-4 1 50,4-7 1,1 7-42,-1-1 0,-1-3 26,-4 3 0,4-6 5,1 6 0,0-1 8,-6 5 0,1-4-19,0-1 0,-1-4-6,1 4 1,-5-6-40,0 1 0,0 3 42,4-3 1,1-3-42,0-1 1,-1-4 29,1 9 1,-2-4-6,-3-1 1,1 6-3,-6 3 1,2 4-7,-2 1-116,-4 0 0,6 1 114,-7-1 1,0 5-92,0 0 1,0 5 76,0-4 1,0-1-245,0-5 145,0 0 0,0 1 17,0-1 0,-2 2 9,-3 3-54,4-3 120,-6 11-99,7-4-237,0 6 163,0 0 147,-6 0 168,4 0-25,-11 0 1,6 2-62,-2 2 0,-4-2 57,3 3 1,-8-3-53,-2-2 1,-4 0 82,4 0 0,-6 1-20,1 4 1,-2-3-78,-3 3 1,-6-4-6,-3-1 1,0 0-6,-5 0 1,8 0 4,-8 0 0,-2 0 13,-3 0 0,-2 0 27,2 0 0,5 0-36,0 0 0,0 0-17,5 0 0,-3 0 60,-3 0 0,6 0 76,0 0 0,6 0-54,-1 0 0,-2 0 11,2 0 0,-2 0-9,2 0 0,3 0-20,-4 0 1,-1 0 14,2 0 1,0 0-11,4 0 1,-4 0-16,0 0 1,-1 0 4,6 0 0,0 0-12,-1 0 1,1 0-43,-1 0 0,1 0-6,0 0 1,-2 0-58,-4 0 1,4 0 58,-3 0 1,-4 0-43,-1 0 1,2 0 53,-3 0 1,3 0-7,-2 0 0,-5 0-1,0 0 1,4 0-4,-4 0 0,5 0-6,0 0 0,-4 0 3,4 0 1,-3 0 31,-2 0 0,1 0-21,4 0 0,-5 0 74,0 0 0,5 0-69,-6 0 1,10 0 25,-5 0 0,1 0-24,-5 0 1,5 0 3,0 0 0,4 0-8,-4 0 1,2 0-12,-3 0 1,3 5-36,3 0 0,-2 0 46,-4-5 1,-2 2-53,3 3 1,-4-4 39,-1 4 1,0-2-30,0 2 1,-5-3 56,0 3 1,0-4 2,5-1 0,-5 0-6,0 0 1,-5 0 8,5 0 0,0 0 79,5 0 1,-5 0-54,0 0 1,-5 0 51,5 0 0,-2 0-61,2 0 1,4 0-51,-4 0 0,-7-4 9,2-1 0,-1 0-10,6 5 0,-2 0-4,-3 0 0,-6 0-13,6 0 0,-2 0 12,7 0 1,2 0 11,-7 0 1,3 1-2,2 4 0,-3-3-2,13 3 0,-7 1 81,7-1 0,-7 5-44,2-5 1,-3 0 5,8-5 0,-4 5-32,-1 0 0,-5 0-2,0-5 1,0 4-7,5 1 0,-2 0 24,-3-5 0,2 0-50,-7 0 0,7 0 31,-2 0 0,3 0-24,2 0 1,1 0 67,4 0 1,2 0 5,2 0 0,4 0-2,-3 0 0,3 0 10,2 0 0,-1 0-16,1 0 1,-6 0 8,1 0 0,-5 2-49,5 3 0,-2-4 39,1 4 1,3-3-118,-7-2 1,4 0 56,-4 0 0,5 5-72,-5 0 1,4 0 143,-4-5 1,5 0-1,-5 0 1,6 0-44,-1 0 1,-2 0 8,1 0 1,-1 0-10,2 0 1,3 0 7,-3 0 0,3 0-15,1 0 1,1 0 20,0 0 1,-1 0-163,1 0 1,-2 0 67,-3 0 1,2 0 33,-2 0 1,2 0 68,-3 0 0,3 0 123,-8 0 1,8 0-23,-3 0 0,-1 0-70,2 0 0,-2 0-41,2 0 1,3 0 36,-3 0 1,3 0-167,1 0 1,1 0 52,-1 0 0,3 0-43,2 0 0,-3 0 61,4 0 1,-4 0-21,-1 0 0,-1 0 114,1 0 0,0 0-89,-1 0 1,1 0 57,-1 0 0,6 0-34,-1 0 1,2 0 7,-1 0 1,-4 0-2,4 0 1,1 5-4,-2-1 0,2 1 37,-1-5 1,-9 0-2,4 0 1,-4 0 35,4 0 0,-1 0-57,1 0 1,-5 0-26,-1 0 1,-4 0 31,5 0 1,-2 0-9,2 0 1,3 0 12,-4 0 1,4 0-3,2 0 0,1 0-25,4 0 1,-4 0 10,3 0 0,-1 0-22,2 0 0,-2 0 25,6 0 1,-1 0-34,1 0 1,4 0 37,-4 0-54,4 0 0,1 0 32,1 0-11,-1 0 2,0 0 6,0 7-118,1-5 1,4 4 93,0-6-97,7 0 77,-4 0-6,7 0-147,0 0 0,-1 5 77,-4 0 113,3 0 5,-4-5 13,6 0 7,-7 0 49,6 0-83,-6 6-4,7-4 0,-2 4 25,-3-6 0,4 2-84,-4 3 82,3-3 1,-3 6-4,0-3 0,1-2-32,4 7 17,-7-7 1,1 10 35,-4-3 0,-2-2-27,7 2 0,-1-2 63,1 2 0,-2 3-53,-2-3 0,-3-2 426,7 2-245,-6-1 1,3 6-21,-7 0-238,0 0-292,1-1-231,-1 1 239,0 0-361,0-1 424,7-6 0,2 1-630,6-4 929,0-4 0,0 6 0,0-7 0</inkml:trace>
  <inkml:trace contextRef="#ctx0" brushRef="#br0" timeOffset="2100">1206 927 7245,'0'-8'663,"0"1"-443,0 7 636,0 0 12,-6 0-273,4 0 34,-5 0-113,7 0-296,0 0-117,0-6 1,0 2-141,0-5 1,0-1 85,0-5 1,0 0-125,0 1 0,7-7-8,3-4 0,-2-3 89,2-1 0,0-5-85,4-1 0,-1-6 70,-3 2 1,3 3-6,-3 2 0,-2 3-9,2 2 0,-5 1-14,5 3 1,-7 9 0,2 6-11,-4 7-156,-1-4 1,5 9 58,0 3 1,7 5 128,-3 9 0,0 4-33,0 7 1,1-1-95,5 0 0,-2 1 42,-3-1 1,3 6-8,-3-1 0,1 0-18,-1-4 0,3-1 1,-3 0 0,-2 1-110,2-1 0,-2-4 88,2-1 1,-2-6-795,-3 2 268,-4-4-60,6-8 732,-7-1 0,0-14 0,0-1 0</inkml:trace>
  <inkml:trace contextRef="#ctx0" brushRef="#br0" timeOffset="2272">1485 677 7816,'-1'-13'859,"-4"3"-273,3-3 1,-11 7-302,3-4 1,1 3-193,-6 7 0,2 0-184,-12 0 0,6 7 69,-6 3 0,1-2-37,-6 2 0,3-2-191,2 2 1,4 1-742,6-6 533,0 6 0,2-7 458,4 5 0,2-5 0,7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24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177 177 7752,'8'-15'324,"-1"0"1,-6 7 196,4 3 0,-3-3-276,4 6 0,-6 2-26,0 10 1,0 5 10,0 4 1,-1 4-4,-4 7 0,2 4-185,-7 0 1,5 2 105,-5-2 1,7-1-373,-2 6 0,-2-4-110,3 4 0,-3-11-269,2 1 0,4-5 71,-4 1 0,1-5 40,-1-11 492,4-2 0,-12-7 0,5 0 0</inkml:trace>
  <inkml:trace contextRef="#ctx0" brushRef="#br0" timeOffset="442">192 88 7752,'6'-14'0,"-2"-1"548,5 0 149,-5 1 1,7 4-116,-6 0-318,0 7-503,-5-4 1,2 9 141,2 3 1,0-2 11,5 7 0,1 0 142,5 4 0,5 1 35,-1 0 1,2 1-34,-1 4 1,-4-2-30,4 6 0,-4-6-7,-1 2 1,-2-4 40,-3-1 1,1-1-85,-6 1 0,0-5 131,-5 0-126,0-7 1,-6 8 47,-4-6 1,-8 0-58,-2-5 1,-4 0-10,4 0 1,-6 0-112,1 0 0,4-2 102,2-2 0,2 2-100,3-3 0,-1-1 89,0 1-31,7 0 5,1 5 31,7 0 1,9 0 54,5 0 1,3 0 33,7 0 1,1 6 115,4 4 1,-6 3-22,-3 2 0,1-5 111,-2-1 1,1 1-52,-5 5 1,-7 0-79,-3-1 0,-4 1 72,-1 0 1,-1-1-30,-4 1 0,-10 5-161,-9-1 0,-6 1 34,-4-5 0,-4-1-98,-6 1 1,2-5-171,3 0 1,1-6-414,4 6 1,4-6-1292,1 0 1938,6-2 0,8 5 0,1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24.0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0 8835,'4'17'276,"1"2"1,0 4-120,-5 7 0,0 1-12,0 3 1,0 3 101,0 8 0,0-1-55,0 0 0,-1-2-167,-4-3 1,1 2 31,-5-7 0,5 6-289,-1-6 1,-1-1-121,1-9 0,0 2-192,5-6 0,0 1-156,0-1 1,2-9 54,3 4 645,3-10 0,7 8 0,-1-5 0</inkml:trace>
  <inkml:trace contextRef="#ctx0" brushRef="#br0" timeOffset="2617">2822 59 7725,'0'-15'208,"0"1"-98,0 6-47,0-6 65,0 13 0,0-4 103,0 10-106,0 3 1,0 8 25,0 4 1,0-4-66,0 4 1,0 3 93,0 1 1,0-1-105,0 2 1,0-3-86,0 3 1,-5 3 40,1-4 0,-3 2-255,2-1 1,-1 6 18,-4-7 1,-2 7-53,7-6 1,-1-2-57,1 1 0,3-6-223,-3 2 1,4-4-181,1-1 715,0-7 0,6 5 0,3-5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31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1529 14 7872,'0'-9'939,"0"4"-675,0 10 1,0 5-185,0 10 0,0-2 101,0 6 1,0 1 7,0 4 1,-2 2-96,-3 3 0,2-1 70,-7 6 0,0 2-96,-4 8 0,-3 0 86,-2 10 1,4-8-468,0 7 0,2-2-63,8 3 0,1-5-243,4-1 0,1-7 187,4-2 1,-2-11-706,7-9 1137,0-12 0,5 8 0,-1-12 0</inkml:trace>
  <inkml:trace contextRef="#ctx0" brushRef="#br0" timeOffset="523">2514 219 7717,'8'0'876,"-2"0"-409,-6 0 202,0 0-417,0-6 0,-6 4 41,-4-3 0,-8-1-102,-2 1 0,-1 0 0,2 5 0,-3 2-77,-2 2 1,-4 5-115,4 5 0,-4 3-227,-2 2 1,3 4 155,2 7 1,-3 1-206,4 3 0,1-3 123,-1 3 0,6-3 3,-2-1 1,10-8 64,5-2 0,4-4 39,1-1 1,0 0 36,0 0 1,8-6 145,7 1 1,3-7-49,11 2 0,-1-3-33,11-2 1,0 0-148,5 0 1,2 0-10,3 0 1,-3-2-117,3-3 0,0-3-151,-5-6 1,1 0 28,-10 5 338,-1 2 0,-5 1 0,1-3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51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59 9109,'0'-8'344,"0"-5"1,0 10-244,0-7 91,0 7-255,0-4 1,0 5 186,0-2-68,0 2 233,-6-5-119,4 14-166,-4 1 1,1 7 53,0 0 0,0-1-3,5 1 1,-5 6 64,0 4 0,-5 2 86,6 3 1,-6-1-307,5 1 1,-2-1 48,2 0 0,2 1-5,-7-1 0,7-1 61,-2-4 1,4 3-436,1-8 0,0-4-340,0-5-191,0-1 238,0 0-61,0-3-45,0-19 829,0-3 0,6-14 0,2 1 0</inkml:trace>
  <inkml:trace contextRef="#ctx0" brushRef="#br0" timeOffset="479">103 147 7622,'0'-14'682,"-1"4"-531,-4 0 196,3 7 28,-4-10-123,6 11-18,-7-11-173,6 11 114,-6-11-245,0 12 222,6-6-175,-6 7 75,7 0-32,0-6 8,0 4-29,0-4 0,2 1-14,3 0 93,-4 0-181,13-2 133,-6 6 0,5-8-53,-3 5 0,3 2-10,-4-3 1,4 3-10,2 2 1,2 0-7,2 0 1,-1 2-16,7 3 0,-1-2 146,5 7 1,-4-5-100,-1 5 1,-1-2 105,2 2 1,-2 3-86,-4-3 1,-4 3 113,0 1 1,-1-4-71,-4 0 1,-2 0 13,2 4 1,-7 1 45,2 0 1,-3 4 103,-2 1 1,-2 1 4,-3-1 0,-3-2-74,-6 6 1,-1-6-220,0 2 0,-4-4 125,-1-1 0,-1 0-183,1-1 1,2 1-21,-6 0 1,4-6-19,-4 1 1,1-2 67,-2 2 1,-1-3-76,6-7 1,-6 0-228,2 0 1,1 0 129,-1 0 1,4 0 274,-5 0 0,1-7 0,-5-1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6.6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7756,'15'2'-162,"-1"2"162,1-2-380,0 5 197,-1-1 1,1-3-45,0 7 503,0 0-189,-1 5 0,6 4-59,-1 1 129,1 6-78,-5-10 1,4 12-37,1-3-38,6 2 1,-8-2-5,7-1 0,-7-4 1,1 4 0,-1-4-185,2 5 1,-9-9 115,4-1 1,-9-2-133,4-8 0,-7 1 22,2-1 177,-10-3 0,-9-2 0,-9-9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6.87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7816,'8'0'-2,"0"1"-75,-3 4 1,-1 3 51,5 7 0,1 1 82,5 4 1,0-2-13,-1 7 0,6 1-2,0 8 1,6-3-9,-2 3 0,6 2-36,4-1 0,-5-1-17,1-5 0,-3-1-176,-7-4 1,-2-2-66,-8-8-55,-4-5 1,-12 2 105,-4-6 1,-18-2-26,-11-8 1,-13-9 232,-17-11 0,-13-9 0,34 15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7.02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7837,'7'15'-93,"3"0"0,8-1-82,1 1 1,7 5 227,-1-1 1,4 12 70,5-1 1,-1 4-211,6 0 1,-6-1 112,1 6 1,1-6-122,-6 1 0,4-3-5,-9-2 0,-3-4-112,-1-1 0,-5-6-75,-6 2 286,5-4 0,-19-8 0,3-1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 7918,'14'0'0,"1"0"301,-7 0 157,5-6 0,-10 6-205,7 0-202,-6 13 0,0 16 113,-8 10 1,-5 12 13,-5 8 1,-1 14 176,0 15-2568,7 7 2161,4-44 1,2 1 0,1-1 0,2-1-420,-1 48 0,1-9 209,4-11 1,3-13-1023,7-11 1284,6-10 0,2-21 0,6-2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7.20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7839,'30'14'0,"-1"1"-335,1 0 0,-1 6 253,0 3 1,-6 4 255,-3 2 1,-4 4-250,-1 0 0,4 7-246,1-2 0,0-1 321,-6 1 0,8-6 0,0 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7.9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7645,'21'0'-723,"2"0"0,-5 0 1044,-4 0 1,-2 7-174,3 3 1,-1 8-38,1 1 1,0 7-101,-1-1 1,3 3 9,2 1 0,-1 5-8,7 1 1,-6-1-15,6-5 1,-7-1-67,1-3 0,-2 1 112,-3-7-638,-5-6 372,-3-6 1,-12-7 220,-4 0 0,-10-13 0,-3-4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8.24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6201,'0'15'387,"2"0"-322,3-1 0,1 3 136,4 2 1,3-1-94,-3 7 1,4-6-66,6 6 0,3-1-13,6 6 1,1-1 36,-1 1 0,1-1-125,-1 0 1,-1 1 117,-4-1 0,2-6-183,-6-3 1,-5-4-32,-6-1 0,-5-6-125,1 1 0,-5-6 41,-5 0 1,-5-2 32,-10-2 205,-16-6 0,-9-16 0,-14-9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8.43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7800,'10'0'-1004,"0"0"1042,-1 6 0,8 2 11,2 7 0,-1 6-120,7 4 1,-6-2 95,6 1 0,-2 1-87,1 4 1,2 1 29,-6-1 1,-2-6-212,-8-4 149,3-2 0,-13-9 94,0-3 0,-13-17 0,-10-4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8.63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7800,'1'8'735,"4"-3"-404,3-3 1,7 3-382,0-1 1,-1 6 37,1-5 1,0 7-63,0-3 1,4 9 136,1 2 0,1 6-4,-1-1 0,-4 2-159,4 3 1,1-1 90,-2 0 1,-4 1-459,-5-1 1,-2 1 182,2-1 0,1-1-208,-6-4 0,0-2 492,-5-8 0,-6 1 0,-3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29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8090,'8'6'-145,"0"-4"314,-3 3-444,3 3 217,0 0 1,5 9-128,-3 2 244,10 4 0,-4 6-23,4 1 0,1-1 2,-1 1 0,4 4-201,-4 0 0,-1-4 40,-4-6 0,-2-4-267,-3 4 1,-2-7 389,-3-3 0,-10 1 0,3-7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54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7020,'1'15'251,"4"-1"0,3 3-109,7 2 1,1 6-47,4 9 0,4-1-31,11 6 0,2 0-76,7 5 1,1-1 66,-1-4 1,-7-3-317,-3-7 201,-9-6-723,-10-2 558,-9-12 0,-20-11 224,-11-13 0,-22-19 0,-14-12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73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7785,'10'0'-191,"-1"0"1,-4 0-298,5 0 0,-5 7 437,5 3 0,-5 4-24,5 6 1,1-2 177,9 7 1,-4-1-39,4 5 1,-3 6-93,3-1 1,-4 2-88,4-2 1,-10-4 113,-5-1 0,3 0 0,0-6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95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7745,'10'10'0,"0"0"0,-1 0 123,6 5 1,0-1 285,0 1 1,4 8-289,1 6 0,6 2 80,-2 8 0,-1 1-225,2 4 0,-1 1 67,6 4 0,1-1-254,3 6 1,-3-5 5,3 5 0,-9-14-129,-6 0 1,-9-9-196,-5-7-64,-3-3 593,-9-12 0,-7-3 0,-9-6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10.67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7706,'15'0'-202,"0"0"0,-1 0-41,1 0 243,0 7 0,-2-4 0,-3 7 0,1-5 0,-6 4 0,0-4 0,-5 5 0,1-5 22,4 5 1,-3-5-40,3 4 8,-3 1 1,-1 5-54,4 0 0,-3-6 59,3 1 1,1 0-142,-1 5 1,5-1 3,-5 1-45,6 0 0,-4 0-71,2-1 256,-2-6 0,0 5 0,1-4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3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7990,'29'5'0,"1"0"0,-2 6 143,-4-1 0,-4 6 312,-11 9 1,-2 2-282,-7 17-5,0 4 0,-8 19 170,-7 6-2435,0 7 2101,-6 15 1,12-42 0,0 0-149,2 3 0,0 1 0,-3 2 1,2 0 89,2-5 1,2-1 0,0-2 0,1 0-129,-2 42 0,4-7-14,1-7 1,1-14-439,4-16 0,3-5 201,7-5 0,1-6 432,4-14 0,3 8 0,6-11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5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7945,'19'0'0,"1"0"-178,6 0 0,-10 6 115,4 4 0,-6 10 172,-4 4 1,-3 12-10,-7 8 0,0 15 216,0 15 0,-7 6-797,-3 8 1,-3 5 343,-1 0 0,4 2-242,0-2 0,7-11 160,-2-4 1,5-16-321,5-13 539,10-3 0,7-2 0,8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7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8028,'29'0'0,"1"0"-736,-7 0 603,-2 0 1,-11 4 322,-1 6 1,-5 9-56,1 20 1,-9 9 160,-1 15 1,-6 13-161,1 12 0,-3 8-327,6-42 0,-1 0 0,2-1 0,-1 2 54,2 3 1,1 1 0,0-5 0,1 0-56,3 3 1,0-1 0,0 43-306,0-6 284,7-9 59,1-4 0,13-20 154,3-6 0,4-13 0,7-10 0,-1-7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7E042-192C-2F44-B4B2-0E4973E2D068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D34D4-56ED-AE49-A982-F23B3A34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3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2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1EE6-636E-F240-8D80-92C900B8B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A18AD-2E7A-4B47-A9E8-3009BAF01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730B9-7F3F-9D4C-86F7-1A9ED775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FE90E-F96C-6641-90CB-05D06846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7A82-E974-B046-9492-A179EC6C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5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41D2-2806-1748-8723-E2A6D69C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F41CD-D904-DD41-9AFC-D766CF3B6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4EDA4-038F-6B46-929A-880C03AA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8BA16-0C50-E049-B02D-A74C0E47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06E23-75CD-8C45-AAAD-28608211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7260C-FC80-8B4F-B69B-821B21183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81F74-6E45-FE4C-AF0D-AAF22159D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19DA5-AC30-3C47-9C16-A96AB0DE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4D52C-2529-4242-BA1D-22BC2EED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A851-2CDB-2648-BAF6-E6CE28E1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7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609C-F642-8342-8C05-E7EAB543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C454-8033-A349-8F73-22337F9B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B907-7988-9E4E-884C-8F0639E4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FBC68-AC35-2140-9E9C-D31358D0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0865-368B-B94F-8C3C-08430B7F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80A6-E38E-0B4A-8874-54D52AAC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FBAF9-BB94-014D-99A3-16E45B226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AAE7-C7CA-9E4B-867E-F3E731DC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53D44-E6C5-E943-801D-C16764A9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A56C-1D99-EE4F-BB33-F34B74A5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3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BD89-A44E-2748-B079-996D2F85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183A4-0832-974C-84F6-18B8C72D0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3C716-FCCC-CE49-8524-525587FD1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FEA29-7809-6346-8C0B-4C1943E0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9A902-2CEB-8F41-9B82-8C6F3DEF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519FF-C460-0744-B93F-F4A2CAE0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3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2368-4BC8-BF4A-8F4C-F85E508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6AD1F-4677-134E-A0FA-0DF52AD8D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2088C-F327-BD42-9F60-36823A960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35257-3F7D-4C4D-88F4-9F4EBE512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9BF0D-86B6-3741-B23E-CC671B52A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47F7F-7B73-9E40-B97E-B8EA9AB2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61B93-C18D-DE4A-899C-F1DB27A3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62396-39DD-7A43-9CF5-16FD8474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9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D28B-9B86-AA46-86D0-A0164E10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111CC-70BE-9846-8D39-DE07FD14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C859E-960E-9E44-80E9-0CDD09E7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51D61-4080-D14F-AE7C-CE034CA4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9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8E899-0311-6F4F-BDC3-2670B783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669D8-8B16-5A43-ABE0-C54C1D3B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CC625-0F18-2F41-BD91-D215F3BF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BCEE-54A0-4C45-A16F-7B507CEE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7469-217D-5B42-81E2-0EC5BF08C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43B83-0A1C-0D4E-9D5E-37904ADCF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F792-16DE-3445-B3D6-BC36A25F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8D9BC-1F18-284E-8D9A-D287AD39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73E56-943F-584A-A6FA-58900877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5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CBA6-DFB4-484B-85F0-63951383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8932D-07AF-3A4D-B272-C1D188C19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9C43B-3143-B74B-A47E-96617D353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FB2F7-5BC3-5549-B4B3-1F8C7E33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FE77F-08C9-914A-BB75-EB9C273E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A8C50-5C45-1449-BB62-8B34E235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1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F9EEC-3BDC-1946-B899-DD63D3B5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688A-5DE9-EF4D-981D-35378930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740B-FD0A-9645-ABE0-9BA858125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D63AC-9EF5-9E41-9763-422E43FB2FA1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026F-C48A-DF45-A228-AA0006E8B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98265-40C3-0048-B53C-1E3CE3810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119C-3C33-504D-A46B-BA18102C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2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7" Type="http://schemas.openxmlformats.org/officeDocument/2006/relationships/image" Target="../media/image51.png"/><Relationship Id="rId63" Type="http://schemas.openxmlformats.org/officeDocument/2006/relationships/image" Target="../media/image60.png"/><Relationship Id="rId68" Type="http://schemas.openxmlformats.org/officeDocument/2006/relationships/customXml" Target="../ink/ink62.xml"/><Relationship Id="rId2" Type="http://schemas.openxmlformats.org/officeDocument/2006/relationships/customXml" Target="../ink/ink34.xml"/><Relationship Id="rId16" Type="http://schemas.openxmlformats.org/officeDocument/2006/relationships/customXml" Target="../ink/ink40.xml"/><Relationship Id="rId29" Type="http://schemas.openxmlformats.org/officeDocument/2006/relationships/image" Target="../media/image43.png"/><Relationship Id="rId11" Type="http://schemas.openxmlformats.org/officeDocument/2006/relationships/image" Target="../media/image39.png"/><Relationship Id="rId24" Type="http://schemas.openxmlformats.org/officeDocument/2006/relationships/customXml" Target="../ink/ink43.xml"/><Relationship Id="rId32" Type="http://schemas.openxmlformats.org/officeDocument/2006/relationships/customXml" Target="../ink/ink46.xml"/><Relationship Id="rId37" Type="http://schemas.openxmlformats.org/officeDocument/2006/relationships/image" Target="../media/image49.png"/><Relationship Id="rId45" Type="http://schemas.openxmlformats.org/officeDocument/2006/relationships/image" Target="../media/image50.png"/><Relationship Id="rId53" Type="http://schemas.openxmlformats.org/officeDocument/2006/relationships/image" Target="../media/image54.png"/><Relationship Id="rId58" Type="http://schemas.openxmlformats.org/officeDocument/2006/relationships/customXml" Target="../ink/ink57.xml"/><Relationship Id="rId66" Type="http://schemas.openxmlformats.org/officeDocument/2006/relationships/customXml" Target="../ink/ink61.xml"/><Relationship Id="rId74" Type="http://schemas.openxmlformats.org/officeDocument/2006/relationships/customXml" Target="../ink/ink65.xml"/><Relationship Id="rId79" Type="http://schemas.openxmlformats.org/officeDocument/2006/relationships/image" Target="../media/image68.png"/><Relationship Id="rId5" Type="http://schemas.openxmlformats.org/officeDocument/2006/relationships/image" Target="../media/image36.png"/><Relationship Id="rId61" Type="http://schemas.openxmlformats.org/officeDocument/2006/relationships/image" Target="../media/image59.png"/><Relationship Id="rId82" Type="http://schemas.openxmlformats.org/officeDocument/2006/relationships/customXml" Target="../ink/ink69.xml"/><Relationship Id="rId19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customXml" Target="../ink/ink45.xml"/><Relationship Id="rId35" Type="http://schemas.openxmlformats.org/officeDocument/2006/relationships/image" Target="../media/image48.png"/><Relationship Id="rId43" Type="http://schemas.openxmlformats.org/officeDocument/2006/relationships/image" Target="../media/image55.png"/><Relationship Id="rId48" Type="http://schemas.openxmlformats.org/officeDocument/2006/relationships/customXml" Target="../ink/ink52.xml"/><Relationship Id="rId56" Type="http://schemas.openxmlformats.org/officeDocument/2006/relationships/customXml" Target="../ink/ink56.xml"/><Relationship Id="rId64" Type="http://schemas.openxmlformats.org/officeDocument/2006/relationships/customXml" Target="../ink/ink60.xml"/><Relationship Id="rId69" Type="http://schemas.openxmlformats.org/officeDocument/2006/relationships/image" Target="../media/image63.png"/><Relationship Id="rId77" Type="http://schemas.openxmlformats.org/officeDocument/2006/relationships/image" Target="../media/image67.png"/><Relationship Id="rId8" Type="http://schemas.openxmlformats.org/officeDocument/2006/relationships/customXml" Target="../ink/ink37.xml"/><Relationship Id="rId51" Type="http://schemas.openxmlformats.org/officeDocument/2006/relationships/image" Target="../media/image53.png"/><Relationship Id="rId72" Type="http://schemas.openxmlformats.org/officeDocument/2006/relationships/customXml" Target="../ink/ink64.xml"/><Relationship Id="rId80" Type="http://schemas.openxmlformats.org/officeDocument/2006/relationships/customXml" Target="../ink/ink68.xml"/><Relationship Id="rId3" Type="http://schemas.openxmlformats.org/officeDocument/2006/relationships/image" Target="../media/image35.png"/><Relationship Id="rId12" Type="http://schemas.openxmlformats.org/officeDocument/2006/relationships/customXml" Target="../ink/ink39.xml"/><Relationship Id="rId17" Type="http://schemas.openxmlformats.org/officeDocument/2006/relationships/image" Target="../media/image40.png"/><Relationship Id="rId33" Type="http://schemas.openxmlformats.org/officeDocument/2006/relationships/image" Target="../media/image46.png"/><Relationship Id="rId38" Type="http://schemas.openxmlformats.org/officeDocument/2006/relationships/customXml" Target="../ink/ink49.xml"/><Relationship Id="rId46" Type="http://schemas.openxmlformats.org/officeDocument/2006/relationships/customXml" Target="../ink/ink51.xml"/><Relationship Id="rId59" Type="http://schemas.openxmlformats.org/officeDocument/2006/relationships/image" Target="../media/image58.png"/><Relationship Id="rId67" Type="http://schemas.openxmlformats.org/officeDocument/2006/relationships/image" Target="../media/image62.png"/><Relationship Id="rId20" Type="http://schemas.openxmlformats.org/officeDocument/2006/relationships/customXml" Target="../ink/ink42.xml"/><Relationship Id="rId54" Type="http://schemas.openxmlformats.org/officeDocument/2006/relationships/customXml" Target="../ink/ink55.xml"/><Relationship Id="rId62" Type="http://schemas.openxmlformats.org/officeDocument/2006/relationships/customXml" Target="../ink/ink59.xml"/><Relationship Id="rId70" Type="http://schemas.openxmlformats.org/officeDocument/2006/relationships/customXml" Target="../ink/ink63.xml"/><Relationship Id="rId75" Type="http://schemas.openxmlformats.org/officeDocument/2006/relationships/image" Target="../media/image66.png"/><Relationship Id="rId8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44.xml"/><Relationship Id="rId36" Type="http://schemas.openxmlformats.org/officeDocument/2006/relationships/customXml" Target="../ink/ink48.xml"/><Relationship Id="rId49" Type="http://schemas.openxmlformats.org/officeDocument/2006/relationships/image" Target="../media/image52.png"/><Relationship Id="rId57" Type="http://schemas.openxmlformats.org/officeDocument/2006/relationships/image" Target="../media/image57.png"/><Relationship Id="rId10" Type="http://schemas.openxmlformats.org/officeDocument/2006/relationships/customXml" Target="../ink/ink38.xml"/><Relationship Id="rId31" Type="http://schemas.openxmlformats.org/officeDocument/2006/relationships/image" Target="../media/image44.png"/><Relationship Id="rId44" Type="http://schemas.openxmlformats.org/officeDocument/2006/relationships/customXml" Target="../ink/ink50.xml"/><Relationship Id="rId52" Type="http://schemas.openxmlformats.org/officeDocument/2006/relationships/customXml" Target="../ink/ink54.xml"/><Relationship Id="rId60" Type="http://schemas.openxmlformats.org/officeDocument/2006/relationships/customXml" Target="../ink/ink58.xml"/><Relationship Id="rId65" Type="http://schemas.openxmlformats.org/officeDocument/2006/relationships/image" Target="../media/image61.png"/><Relationship Id="rId73" Type="http://schemas.openxmlformats.org/officeDocument/2006/relationships/image" Target="../media/image65.png"/><Relationship Id="rId78" Type="http://schemas.openxmlformats.org/officeDocument/2006/relationships/customXml" Target="../ink/ink67.xml"/><Relationship Id="rId81" Type="http://schemas.openxmlformats.org/officeDocument/2006/relationships/image" Target="../media/image69.png"/><Relationship Id="rId4" Type="http://schemas.openxmlformats.org/officeDocument/2006/relationships/customXml" Target="../ink/ink35.xml"/><Relationship Id="rId9" Type="http://schemas.openxmlformats.org/officeDocument/2006/relationships/image" Target="../media/image38.png"/><Relationship Id="rId18" Type="http://schemas.openxmlformats.org/officeDocument/2006/relationships/customXml" Target="../ink/ink41.xml"/><Relationship Id="rId34" Type="http://schemas.openxmlformats.org/officeDocument/2006/relationships/customXml" Target="../ink/ink47.xml"/><Relationship Id="rId50" Type="http://schemas.openxmlformats.org/officeDocument/2006/relationships/customXml" Target="../ink/ink53.xml"/><Relationship Id="rId55" Type="http://schemas.openxmlformats.org/officeDocument/2006/relationships/image" Target="../media/image56.png"/><Relationship Id="rId76" Type="http://schemas.openxmlformats.org/officeDocument/2006/relationships/customXml" Target="../ink/ink66.xml"/><Relationship Id="rId7" Type="http://schemas.openxmlformats.org/officeDocument/2006/relationships/image" Target="../media/image37.png"/><Relationship Id="rId71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30.png"/><Relationship Id="rId18" Type="http://schemas.openxmlformats.org/officeDocument/2006/relationships/customXml" Target="../ink/ink32.xml"/><Relationship Id="rId21" Type="http://schemas.openxmlformats.org/officeDocument/2006/relationships/image" Target="../media/image34.png"/><Relationship Id="rId7" Type="http://schemas.openxmlformats.org/officeDocument/2006/relationships/image" Target="../media/image26.png"/><Relationship Id="rId12" Type="http://schemas.openxmlformats.org/officeDocument/2006/relationships/customXml" Target="../ink/ink29.xml"/><Relationship Id="rId17" Type="http://schemas.openxmlformats.org/officeDocument/2006/relationships/image" Target="../media/image32.png"/><Relationship Id="rId2" Type="http://schemas.openxmlformats.org/officeDocument/2006/relationships/customXml" Target="../ink/ink25.xml"/><Relationship Id="rId16" Type="http://schemas.openxmlformats.org/officeDocument/2006/relationships/customXml" Target="../ink/ink31.xml"/><Relationship Id="rId20" Type="http://schemas.openxmlformats.org/officeDocument/2006/relationships/customXml" Target="../ink/ink3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6.xml"/><Relationship Id="rId11" Type="http://schemas.openxmlformats.org/officeDocument/2006/relationships/image" Target="../media/image29.png"/><Relationship Id="rId5" Type="http://schemas.openxmlformats.org/officeDocument/2006/relationships/image" Target="../media/image27.png"/><Relationship Id="rId15" Type="http://schemas.openxmlformats.org/officeDocument/2006/relationships/image" Target="../media/image31.png"/><Relationship Id="rId10" Type="http://schemas.openxmlformats.org/officeDocument/2006/relationships/customXml" Target="../ink/ink28.xml"/><Relationship Id="rId19" Type="http://schemas.openxmlformats.org/officeDocument/2006/relationships/image" Target="../media/image33.png"/><Relationship Id="rId9" Type="http://schemas.openxmlformats.org/officeDocument/2006/relationships/image" Target="../media/image28.png"/><Relationship Id="rId14" Type="http://schemas.openxmlformats.org/officeDocument/2006/relationships/customXml" Target="../ink/ink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Machine Learning for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BC7C-570A-B547-96C1-55DE302B3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  <a:br>
              <a:rPr lang="en-US" dirty="0"/>
            </a:br>
            <a:r>
              <a:rPr lang="en-US" dirty="0"/>
              <a:t>Model Selection and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40477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33B0-3BEA-3847-8C87-6C544A31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BAD1-BAD1-7B4A-B965-A4692AB0A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9054" cy="39202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Goal: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Avoid over-fitting to the validation set during meta-learning</a:t>
            </a:r>
          </a:p>
          <a:p>
            <a:r>
              <a:rPr lang="en-US" b="1" dirty="0">
                <a:solidFill>
                  <a:srgbClr val="C00000"/>
                </a:solidFill>
              </a:rPr>
              <a:t>Approach: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Perform meta-learning using different subsets of the training data for the validation set.</a:t>
            </a:r>
          </a:p>
          <a:p>
            <a:endParaRPr lang="en-US" dirty="0"/>
          </a:p>
          <a:p>
            <a:r>
              <a:rPr lang="en-US" dirty="0"/>
              <a:t>Two general approaches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K-Fold</a:t>
            </a:r>
            <a:r>
              <a:rPr lang="en-US" dirty="0"/>
              <a:t> Cross Validation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Leave-One Out </a:t>
            </a:r>
            <a:r>
              <a:rPr lang="en-US" dirty="0"/>
              <a:t>Cross-Validation:</a:t>
            </a:r>
            <a:br>
              <a:rPr lang="en-US" dirty="0"/>
            </a:br>
            <a:r>
              <a:rPr lang="en-US" dirty="0"/>
              <a:t>mostly useful for small datasets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1948E9-2F4F-A44A-AEA9-4171F78DF2F0}"/>
              </a:ext>
            </a:extLst>
          </p:cNvPr>
          <p:cNvGrpSpPr/>
          <p:nvPr/>
        </p:nvGrpSpPr>
        <p:grpSpPr>
          <a:xfrm>
            <a:off x="6593413" y="3878573"/>
            <a:ext cx="5191560" cy="524160"/>
            <a:chOff x="6593413" y="3878573"/>
            <a:chExt cx="519156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A2810D-CA4A-CD45-93CC-079DA0939EC0}"/>
                    </a:ext>
                  </a:extLst>
                </p14:cNvPr>
                <p14:cNvContentPartPr/>
                <p14:nvPr/>
              </p14:nvContentPartPr>
              <p14:xfrm>
                <a:off x="6593413" y="3878573"/>
                <a:ext cx="5191560" cy="524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A2810D-CA4A-CD45-93CC-079DA0939E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77933" y="3863093"/>
                  <a:ext cx="5222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3">
                  <a:extLst>
                    <a:ext uri="{FF2B5EF4-FFF2-40B4-BE49-F238E27FC236}">
                      <a16:creationId xmlns:a16="http://schemas.microsoft.com/office/drawing/2014/main" id="{2B7B286B-951D-144B-B229-E41BC807FD08}"/>
                    </a:ext>
                  </a:extLst>
                </p14:cNvPr>
                <p14:cNvContentPartPr/>
                <p14:nvPr/>
              </p14:nvContentPartPr>
              <p14:xfrm>
                <a:off x="7170133" y="3899813"/>
                <a:ext cx="2016360" cy="495000"/>
              </p14:xfrm>
            </p:contentPart>
          </mc:Choice>
          <mc:Fallback xmlns="">
            <p:pic>
              <p:nvPicPr>
                <p:cNvPr id="13" name="Ink 13">
                  <a:extLst>
                    <a:ext uri="{FF2B5EF4-FFF2-40B4-BE49-F238E27FC236}">
                      <a16:creationId xmlns:a16="http://schemas.microsoft.com/office/drawing/2014/main" id="{2B7B286B-951D-144B-B229-E41BC807FD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54656" y="3884333"/>
                  <a:ext cx="2046955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9">
                  <a:extLst>
                    <a:ext uri="{FF2B5EF4-FFF2-40B4-BE49-F238E27FC236}">
                      <a16:creationId xmlns:a16="http://schemas.microsoft.com/office/drawing/2014/main" id="{4AA3F474-F2F8-234F-B0BB-A45E32572DF7}"/>
                    </a:ext>
                  </a:extLst>
                </p14:cNvPr>
                <p14:cNvContentPartPr/>
                <p14:nvPr/>
              </p14:nvContentPartPr>
              <p14:xfrm>
                <a:off x="9524893" y="3936893"/>
                <a:ext cx="1080000" cy="370800"/>
              </p14:xfrm>
            </p:contentPart>
          </mc:Choice>
          <mc:Fallback xmlns="">
            <p:pic>
              <p:nvPicPr>
                <p:cNvPr id="19" name="Ink 19">
                  <a:extLst>
                    <a:ext uri="{FF2B5EF4-FFF2-40B4-BE49-F238E27FC236}">
                      <a16:creationId xmlns:a16="http://schemas.microsoft.com/office/drawing/2014/main" id="{4AA3F474-F2F8-234F-B0BB-A45E32572D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09413" y="3921413"/>
                  <a:ext cx="1110600" cy="4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59449E9-30FF-CB4C-A076-1C0F6AD45EB4}"/>
              </a:ext>
            </a:extLst>
          </p:cNvPr>
          <p:cNvGrpSpPr/>
          <p:nvPr/>
        </p:nvGrpSpPr>
        <p:grpSpPr>
          <a:xfrm>
            <a:off x="10720813" y="3989813"/>
            <a:ext cx="884160" cy="1042560"/>
            <a:chOff x="10720813" y="3989813"/>
            <a:chExt cx="884160" cy="10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Ink 39">
                  <a:extLst>
                    <a:ext uri="{FF2B5EF4-FFF2-40B4-BE49-F238E27FC236}">
                      <a16:creationId xmlns:a16="http://schemas.microsoft.com/office/drawing/2014/main" id="{74AE4400-74A1-0F4D-A01E-88B63037BCA9}"/>
                    </a:ext>
                  </a:extLst>
                </p14:cNvPr>
                <p14:cNvContentPartPr/>
                <p14:nvPr/>
              </p14:nvContentPartPr>
              <p14:xfrm>
                <a:off x="10736653" y="4434413"/>
                <a:ext cx="862920" cy="597960"/>
              </p14:xfrm>
            </p:contentPart>
          </mc:Choice>
          <mc:Fallback xmlns="">
            <p:pic>
              <p:nvPicPr>
                <p:cNvPr id="38" name="Ink 39">
                  <a:extLst>
                    <a:ext uri="{FF2B5EF4-FFF2-40B4-BE49-F238E27FC236}">
                      <a16:creationId xmlns:a16="http://schemas.microsoft.com/office/drawing/2014/main" id="{74AE4400-74A1-0F4D-A01E-88B63037BC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21173" y="4418942"/>
                  <a:ext cx="893520" cy="628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Ink 40">
                  <a:extLst>
                    <a:ext uri="{FF2B5EF4-FFF2-40B4-BE49-F238E27FC236}">
                      <a16:creationId xmlns:a16="http://schemas.microsoft.com/office/drawing/2014/main" id="{CE3E53FA-C8BE-2D4C-A08F-6FA20B64F0C4}"/>
                    </a:ext>
                  </a:extLst>
                </p14:cNvPr>
                <p14:cNvContentPartPr/>
                <p14:nvPr/>
              </p14:nvContentPartPr>
              <p14:xfrm>
                <a:off x="10720813" y="3989813"/>
                <a:ext cx="884160" cy="264960"/>
              </p14:xfrm>
            </p:contentPart>
          </mc:Choice>
          <mc:Fallback xmlns="">
            <p:pic>
              <p:nvPicPr>
                <p:cNvPr id="39" name="Ink 40">
                  <a:extLst>
                    <a:ext uri="{FF2B5EF4-FFF2-40B4-BE49-F238E27FC236}">
                      <a16:creationId xmlns:a16="http://schemas.microsoft.com/office/drawing/2014/main" id="{CE3E53FA-C8BE-2D4C-A08F-6FA20B64F0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05333" y="3974333"/>
                  <a:ext cx="91476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8DCEBD3-611F-C84B-BD7B-C41B2805F2AD}"/>
                  </a:ext>
                </a:extLst>
              </p14:cNvPr>
              <p14:cNvContentPartPr/>
              <p14:nvPr/>
            </p14:nvContentPartPr>
            <p14:xfrm>
              <a:off x="7090573" y="5259893"/>
              <a:ext cx="5760" cy="5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8DCEBD3-611F-C84B-BD7B-C41B2805F2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75453" y="524441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1696F65-7E3A-7847-A2B4-632517091367}"/>
              </a:ext>
            </a:extLst>
          </p:cNvPr>
          <p:cNvGrpSpPr/>
          <p:nvPr/>
        </p:nvGrpSpPr>
        <p:grpSpPr>
          <a:xfrm>
            <a:off x="6619693" y="4889093"/>
            <a:ext cx="3768120" cy="519120"/>
            <a:chOff x="6619693" y="4889093"/>
            <a:chExt cx="376812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7" name="Ink 47">
                  <a:extLst>
                    <a:ext uri="{FF2B5EF4-FFF2-40B4-BE49-F238E27FC236}">
                      <a16:creationId xmlns:a16="http://schemas.microsoft.com/office/drawing/2014/main" id="{FBE23864-C34C-E347-8F52-7A393022A73C}"/>
                    </a:ext>
                  </a:extLst>
                </p14:cNvPr>
                <p14:cNvContentPartPr/>
                <p14:nvPr/>
              </p14:nvContentPartPr>
              <p14:xfrm>
                <a:off x="6619693" y="4889093"/>
                <a:ext cx="3768120" cy="519120"/>
              </p14:xfrm>
            </p:contentPart>
          </mc:Choice>
          <mc:Fallback xmlns="">
            <p:pic>
              <p:nvPicPr>
                <p:cNvPr id="47" name="Ink 47">
                  <a:extLst>
                    <a:ext uri="{FF2B5EF4-FFF2-40B4-BE49-F238E27FC236}">
                      <a16:creationId xmlns:a16="http://schemas.microsoft.com/office/drawing/2014/main" id="{FBE23864-C34C-E347-8F52-7A393022A7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04212" y="4873613"/>
                  <a:ext cx="3798723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Ink 56">
                  <a:extLst>
                    <a:ext uri="{FF2B5EF4-FFF2-40B4-BE49-F238E27FC236}">
                      <a16:creationId xmlns:a16="http://schemas.microsoft.com/office/drawing/2014/main" id="{4761C75A-D0CB-184F-9D3D-7EE5DB202595}"/>
                    </a:ext>
                  </a:extLst>
                </p14:cNvPr>
                <p14:cNvContentPartPr/>
                <p14:nvPr/>
              </p14:nvContentPartPr>
              <p14:xfrm>
                <a:off x="7058893" y="5026973"/>
                <a:ext cx="2932200" cy="280800"/>
              </p14:xfrm>
            </p:contentPart>
          </mc:Choice>
          <mc:Fallback xmlns="">
            <p:pic>
              <p:nvPicPr>
                <p:cNvPr id="56" name="Ink 56">
                  <a:extLst>
                    <a:ext uri="{FF2B5EF4-FFF2-40B4-BE49-F238E27FC236}">
                      <a16:creationId xmlns:a16="http://schemas.microsoft.com/office/drawing/2014/main" id="{4761C75A-D0CB-184F-9D3D-7EE5DB2025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43411" y="5011493"/>
                  <a:ext cx="2962804" cy="31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408BB0D-EB3A-F94C-8048-49580AA90AF5}"/>
                  </a:ext>
                </a:extLst>
              </p14:cNvPr>
              <p14:cNvContentPartPr/>
              <p14:nvPr/>
            </p14:nvContentPartPr>
            <p14:xfrm>
              <a:off x="7111813" y="5799533"/>
              <a:ext cx="79560" cy="16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408BB0D-EB3A-F94C-8048-49580AA90AF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96333" y="5784053"/>
                <a:ext cx="110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EAA5B6C-1702-484F-AC88-0B6D60854B8E}"/>
                  </a:ext>
                </a:extLst>
              </p14:cNvPr>
              <p14:cNvContentPartPr/>
              <p14:nvPr/>
            </p14:nvContentPartPr>
            <p14:xfrm>
              <a:off x="9011533" y="5693693"/>
              <a:ext cx="26640" cy="122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EAA5B6C-1702-484F-AC88-0B6D60854B8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96259" y="5678213"/>
                <a:ext cx="56832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B779A9C-3CDB-FF4C-BA2C-4430FB6678B1}"/>
              </a:ext>
            </a:extLst>
          </p:cNvPr>
          <p:cNvGrpSpPr/>
          <p:nvPr/>
        </p:nvGrpSpPr>
        <p:grpSpPr>
          <a:xfrm>
            <a:off x="6709693" y="5529533"/>
            <a:ext cx="3582720" cy="455400"/>
            <a:chOff x="6709693" y="5529533"/>
            <a:chExt cx="358272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Ink 62">
                  <a:extLst>
                    <a:ext uri="{FF2B5EF4-FFF2-40B4-BE49-F238E27FC236}">
                      <a16:creationId xmlns:a16="http://schemas.microsoft.com/office/drawing/2014/main" id="{D810B9CF-2148-4A4B-9C08-D5A2F20F9F81}"/>
                    </a:ext>
                  </a:extLst>
                </p14:cNvPr>
                <p14:cNvContentPartPr/>
                <p14:nvPr/>
              </p14:nvContentPartPr>
              <p14:xfrm>
                <a:off x="6709693" y="5529533"/>
                <a:ext cx="3582720" cy="455400"/>
              </p14:xfrm>
            </p:contentPart>
          </mc:Choice>
          <mc:Fallback xmlns="">
            <p:pic>
              <p:nvPicPr>
                <p:cNvPr id="62" name="Ink 62">
                  <a:extLst>
                    <a:ext uri="{FF2B5EF4-FFF2-40B4-BE49-F238E27FC236}">
                      <a16:creationId xmlns:a16="http://schemas.microsoft.com/office/drawing/2014/main" id="{D810B9CF-2148-4A4B-9C08-D5A2F20F9F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94215" y="5514053"/>
                  <a:ext cx="3613317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4E260E1-26AF-F642-93D7-FAE5C5B46133}"/>
                    </a:ext>
                  </a:extLst>
                </p14:cNvPr>
                <p14:cNvContentPartPr/>
                <p14:nvPr/>
              </p14:nvContentPartPr>
              <p14:xfrm>
                <a:off x="7064293" y="5667773"/>
                <a:ext cx="153720" cy="232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4E260E1-26AF-F642-93D7-FAE5C5B461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48849" y="5652293"/>
                  <a:ext cx="18424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602C505-0EE8-CC48-A3B2-8521342BC0FF}"/>
                    </a:ext>
                  </a:extLst>
                </p14:cNvPr>
                <p14:cNvContentPartPr/>
                <p14:nvPr/>
              </p14:nvContentPartPr>
              <p14:xfrm>
                <a:off x="7958533" y="5725373"/>
                <a:ext cx="466200" cy="159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602C505-0EE8-CC48-A3B2-8521342BC0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43053" y="5709893"/>
                  <a:ext cx="496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7CB60BD-9572-AF49-A20C-03BFA2E09CA3}"/>
                    </a:ext>
                  </a:extLst>
                </p14:cNvPr>
                <p14:cNvContentPartPr/>
                <p14:nvPr/>
              </p14:nvContentPartPr>
              <p14:xfrm>
                <a:off x="8990293" y="5662013"/>
                <a:ext cx="141480" cy="127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7CB60BD-9572-AF49-A20C-03BFA2E09C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74813" y="5646533"/>
                  <a:ext cx="172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276CF10-45B4-2B47-8EA8-310A675F9DF8}"/>
                    </a:ext>
                  </a:extLst>
                </p14:cNvPr>
                <p14:cNvContentPartPr/>
                <p14:nvPr/>
              </p14:nvContentPartPr>
              <p14:xfrm>
                <a:off x="9731173" y="5582453"/>
                <a:ext cx="227880" cy="18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276CF10-45B4-2B47-8EA8-310A675F9D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15693" y="5566942"/>
                  <a:ext cx="258480" cy="21102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C3D37586-D62B-0B4D-9C7A-980D103F6812}"/>
                  </a:ext>
                </a:extLst>
              </p14:cNvPr>
              <p14:cNvContentPartPr/>
              <p14:nvPr/>
            </p14:nvContentPartPr>
            <p14:xfrm>
              <a:off x="6751813" y="6471653"/>
              <a:ext cx="3360600" cy="339120"/>
            </p14:xfrm>
          </p:contentPart>
        </mc:Choice>
        <mc:Fallback xmlns=""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C3D37586-D62B-0B4D-9C7A-980D103F681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36693" y="6456173"/>
                <a:ext cx="3391200" cy="36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2F6BA5C-CA17-0D4E-9179-66C1B30FFD2B}"/>
              </a:ext>
            </a:extLst>
          </p:cNvPr>
          <p:cNvGrpSpPr/>
          <p:nvPr/>
        </p:nvGrpSpPr>
        <p:grpSpPr>
          <a:xfrm>
            <a:off x="6698893" y="6381653"/>
            <a:ext cx="3392640" cy="391680"/>
            <a:chOff x="6698893" y="6381653"/>
            <a:chExt cx="339264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0" name="Ink 100">
                  <a:extLst>
                    <a:ext uri="{FF2B5EF4-FFF2-40B4-BE49-F238E27FC236}">
                      <a16:creationId xmlns:a16="http://schemas.microsoft.com/office/drawing/2014/main" id="{680150DF-1380-3441-82D5-D05008EE9936}"/>
                    </a:ext>
                  </a:extLst>
                </p14:cNvPr>
                <p14:cNvContentPartPr/>
                <p14:nvPr/>
              </p14:nvContentPartPr>
              <p14:xfrm>
                <a:off x="6698893" y="6381653"/>
                <a:ext cx="3392640" cy="391680"/>
              </p14:xfrm>
            </p:contentPart>
          </mc:Choice>
          <mc:Fallback xmlns="">
            <p:pic>
              <p:nvPicPr>
                <p:cNvPr id="100" name="Ink 100">
                  <a:extLst>
                    <a:ext uri="{FF2B5EF4-FFF2-40B4-BE49-F238E27FC236}">
                      <a16:creationId xmlns:a16="http://schemas.microsoft.com/office/drawing/2014/main" id="{680150DF-1380-3441-82D5-D05008EE99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83411" y="6366187"/>
                  <a:ext cx="3423243" cy="422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4" name="Ink 114">
                  <a:extLst>
                    <a:ext uri="{FF2B5EF4-FFF2-40B4-BE49-F238E27FC236}">
                      <a16:creationId xmlns:a16="http://schemas.microsoft.com/office/drawing/2014/main" id="{34A25959-1C22-A944-99A0-FF7BF8E04EE1}"/>
                    </a:ext>
                  </a:extLst>
                </p14:cNvPr>
                <p14:cNvContentPartPr/>
                <p14:nvPr/>
              </p14:nvContentPartPr>
              <p14:xfrm>
                <a:off x="7111813" y="6450413"/>
                <a:ext cx="2693520" cy="296640"/>
              </p14:xfrm>
            </p:contentPart>
          </mc:Choice>
          <mc:Fallback xmlns="">
            <p:pic>
              <p:nvPicPr>
                <p:cNvPr id="114" name="Ink 114">
                  <a:extLst>
                    <a:ext uri="{FF2B5EF4-FFF2-40B4-BE49-F238E27FC236}">
                      <a16:creationId xmlns:a16="http://schemas.microsoft.com/office/drawing/2014/main" id="{34A25959-1C22-A944-99A0-FF7BF8E04E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96333" y="6434952"/>
                  <a:ext cx="2724120" cy="3272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2A1C636-05EB-1D4D-B77A-692C3602FB8B}"/>
              </a:ext>
            </a:extLst>
          </p:cNvPr>
          <p:cNvGrpSpPr/>
          <p:nvPr/>
        </p:nvGrpSpPr>
        <p:grpSpPr>
          <a:xfrm>
            <a:off x="6667213" y="5947493"/>
            <a:ext cx="3603960" cy="418320"/>
            <a:chOff x="6667213" y="5947493"/>
            <a:chExt cx="3603960" cy="41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0" name="Ink 80">
                  <a:extLst>
                    <a:ext uri="{FF2B5EF4-FFF2-40B4-BE49-F238E27FC236}">
                      <a16:creationId xmlns:a16="http://schemas.microsoft.com/office/drawing/2014/main" id="{9B6DE5DB-1AE8-F249-958E-2A58E7E4F363}"/>
                    </a:ext>
                  </a:extLst>
                </p14:cNvPr>
                <p14:cNvContentPartPr/>
                <p14:nvPr/>
              </p14:nvContentPartPr>
              <p14:xfrm>
                <a:off x="6667213" y="5947493"/>
                <a:ext cx="3603960" cy="418320"/>
              </p14:xfrm>
            </p:contentPart>
          </mc:Choice>
          <mc:Fallback xmlns="">
            <p:pic>
              <p:nvPicPr>
                <p:cNvPr id="80" name="Ink 80">
                  <a:extLst>
                    <a:ext uri="{FF2B5EF4-FFF2-40B4-BE49-F238E27FC236}">
                      <a16:creationId xmlns:a16="http://schemas.microsoft.com/office/drawing/2014/main" id="{9B6DE5DB-1AE8-F249-958E-2A58E7E4F3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33" y="5932013"/>
                  <a:ext cx="36345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5" name="Ink 85">
                  <a:extLst>
                    <a:ext uri="{FF2B5EF4-FFF2-40B4-BE49-F238E27FC236}">
                      <a16:creationId xmlns:a16="http://schemas.microsoft.com/office/drawing/2014/main" id="{C040B7B9-ED20-794D-9C7F-33C80E874A81}"/>
                    </a:ext>
                  </a:extLst>
                </p14:cNvPr>
                <p14:cNvContentPartPr/>
                <p14:nvPr/>
              </p14:nvContentPartPr>
              <p14:xfrm>
                <a:off x="7847293" y="6085373"/>
                <a:ext cx="169560" cy="233280"/>
              </p14:xfrm>
            </p:contentPart>
          </mc:Choice>
          <mc:Fallback xmlns="">
            <p:pic>
              <p:nvPicPr>
                <p:cNvPr id="85" name="Ink 85">
                  <a:extLst>
                    <a:ext uri="{FF2B5EF4-FFF2-40B4-BE49-F238E27FC236}">
                      <a16:creationId xmlns:a16="http://schemas.microsoft.com/office/drawing/2014/main" id="{C040B7B9-ED20-794D-9C7F-33C80E874A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31813" y="6069893"/>
                  <a:ext cx="200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90">
                  <a:extLst>
                    <a:ext uri="{FF2B5EF4-FFF2-40B4-BE49-F238E27FC236}">
                      <a16:creationId xmlns:a16="http://schemas.microsoft.com/office/drawing/2014/main" id="{0539E350-EEFC-D848-B3A6-71F8AC17E379}"/>
                    </a:ext>
                  </a:extLst>
                </p14:cNvPr>
                <p14:cNvContentPartPr/>
                <p14:nvPr/>
              </p14:nvContentPartPr>
              <p14:xfrm>
                <a:off x="7593493" y="6064133"/>
                <a:ext cx="1016280" cy="270360"/>
              </p14:xfrm>
            </p:contentPart>
          </mc:Choice>
          <mc:Fallback xmlns="">
            <p:pic>
              <p:nvPicPr>
                <p:cNvPr id="90" name="Ink 90">
                  <a:extLst>
                    <a:ext uri="{FF2B5EF4-FFF2-40B4-BE49-F238E27FC236}">
                      <a16:creationId xmlns:a16="http://schemas.microsoft.com/office/drawing/2014/main" id="{0539E350-EEFC-D848-B3A6-71F8AC17E3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78013" y="6048653"/>
                  <a:ext cx="10468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5" name="Ink 95">
                  <a:extLst>
                    <a:ext uri="{FF2B5EF4-FFF2-40B4-BE49-F238E27FC236}">
                      <a16:creationId xmlns:a16="http://schemas.microsoft.com/office/drawing/2014/main" id="{C698984B-264B-1647-9947-AD662068BA4F}"/>
                    </a:ext>
                  </a:extLst>
                </p14:cNvPr>
                <p14:cNvContentPartPr/>
                <p14:nvPr/>
              </p14:nvContentPartPr>
              <p14:xfrm>
                <a:off x="9397813" y="5985293"/>
                <a:ext cx="487080" cy="354240"/>
              </p14:xfrm>
            </p:contentPart>
          </mc:Choice>
          <mc:Fallback xmlns="">
            <p:pic>
              <p:nvPicPr>
                <p:cNvPr id="95" name="Ink 95">
                  <a:extLst>
                    <a:ext uri="{FF2B5EF4-FFF2-40B4-BE49-F238E27FC236}">
                      <a16:creationId xmlns:a16="http://schemas.microsoft.com/office/drawing/2014/main" id="{C698984B-264B-1647-9947-AD662068BA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82333" y="5969829"/>
                  <a:ext cx="517680" cy="384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8" name="Ink 118">
                  <a:extLst>
                    <a:ext uri="{FF2B5EF4-FFF2-40B4-BE49-F238E27FC236}">
                      <a16:creationId xmlns:a16="http://schemas.microsoft.com/office/drawing/2014/main" id="{F44ABFE1-9C45-DB4E-8DF1-263365FB8571}"/>
                    </a:ext>
                  </a:extLst>
                </p14:cNvPr>
                <p14:cNvContentPartPr/>
                <p14:nvPr/>
              </p14:nvContentPartPr>
              <p14:xfrm>
                <a:off x="8905693" y="6079973"/>
                <a:ext cx="185400" cy="180360"/>
              </p14:xfrm>
            </p:contentPart>
          </mc:Choice>
          <mc:Fallback xmlns="">
            <p:pic>
              <p:nvPicPr>
                <p:cNvPr id="118" name="Ink 118">
                  <a:extLst>
                    <a:ext uri="{FF2B5EF4-FFF2-40B4-BE49-F238E27FC236}">
                      <a16:creationId xmlns:a16="http://schemas.microsoft.com/office/drawing/2014/main" id="{F44ABFE1-9C45-DB4E-8DF1-263365FB85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90213" y="6064493"/>
                  <a:ext cx="21600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B4CC6D8-4E68-2248-8B54-907284E8C4B9}"/>
                  </a:ext>
                </a:extLst>
              </p14:cNvPr>
              <p14:cNvContentPartPr/>
              <p14:nvPr/>
            </p14:nvContentPartPr>
            <p14:xfrm>
              <a:off x="10233733" y="4963253"/>
              <a:ext cx="158400" cy="1515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B4CC6D8-4E68-2248-8B54-907284E8C4B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218613" y="4948133"/>
                <a:ext cx="1890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E0BF30E-EEA3-FA47-9711-59B0316455C9}"/>
                  </a:ext>
                </a:extLst>
              </p14:cNvPr>
              <p14:cNvContentPartPr/>
              <p14:nvPr/>
            </p14:nvContentPartPr>
            <p14:xfrm>
              <a:off x="10038253" y="4931573"/>
              <a:ext cx="137880" cy="174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E0BF30E-EEA3-FA47-9711-59B0316455C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22773" y="4916453"/>
                <a:ext cx="1684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8288CD3-4B0E-7544-B30D-4F3A9A1467B2}"/>
                  </a:ext>
                </a:extLst>
              </p14:cNvPr>
              <p14:cNvContentPartPr/>
              <p14:nvPr/>
            </p14:nvContentPartPr>
            <p14:xfrm>
              <a:off x="9789493" y="4995293"/>
              <a:ext cx="182520" cy="1962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8288CD3-4B0E-7544-B30D-4F3A9A1467B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774013" y="4979813"/>
                <a:ext cx="2131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959C0E6-1446-554A-9678-6B02CA9C8B53}"/>
                  </a:ext>
                </a:extLst>
              </p14:cNvPr>
              <p14:cNvContentPartPr/>
              <p14:nvPr/>
            </p14:nvContentPartPr>
            <p14:xfrm>
              <a:off x="9752413" y="5127413"/>
              <a:ext cx="122040" cy="1591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959C0E6-1446-554A-9678-6B02CA9C8B5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737293" y="5112293"/>
                <a:ext cx="1526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1FC43DA-E696-E448-9C3B-448A41D2EC45}"/>
                  </a:ext>
                </a:extLst>
              </p14:cNvPr>
              <p14:cNvContentPartPr/>
              <p14:nvPr/>
            </p14:nvContentPartPr>
            <p14:xfrm>
              <a:off x="10186213" y="5572013"/>
              <a:ext cx="132480" cy="1486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1FC43DA-E696-E448-9C3B-448A41D2EC4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171093" y="5556533"/>
                <a:ext cx="1630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B6F7768-CC8C-444C-8959-FF1C373AC292}"/>
                  </a:ext>
                </a:extLst>
              </p14:cNvPr>
              <p14:cNvContentPartPr/>
              <p14:nvPr/>
            </p14:nvContentPartPr>
            <p14:xfrm>
              <a:off x="9969493" y="5572013"/>
              <a:ext cx="137520" cy="180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B6F7768-CC8C-444C-8959-FF1C373AC29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954013" y="5556533"/>
                <a:ext cx="1677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8962699-62E8-684A-8FAA-8283BBD477DA}"/>
                  </a:ext>
                </a:extLst>
              </p14:cNvPr>
              <p14:cNvContentPartPr/>
              <p14:nvPr/>
            </p14:nvContentPartPr>
            <p14:xfrm>
              <a:off x="9757813" y="5651213"/>
              <a:ext cx="103320" cy="1108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8962699-62E8-684A-8FAA-8283BBD477D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42333" y="5636093"/>
                <a:ext cx="1339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4949DA3-68C3-5649-B0E1-26755D147B58}"/>
                  </a:ext>
                </a:extLst>
              </p14:cNvPr>
              <p14:cNvContentPartPr/>
              <p14:nvPr/>
            </p14:nvContentPartPr>
            <p14:xfrm>
              <a:off x="9641173" y="5614133"/>
              <a:ext cx="116640" cy="180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4949DA3-68C3-5649-B0E1-26755D147B5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626053" y="5599013"/>
                <a:ext cx="1472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33033F1-362D-BD41-8F56-24A7C6070D2A}"/>
                  </a:ext>
                </a:extLst>
              </p14:cNvPr>
              <p14:cNvContentPartPr/>
              <p14:nvPr/>
            </p14:nvContentPartPr>
            <p14:xfrm>
              <a:off x="10096213" y="5984573"/>
              <a:ext cx="97920" cy="1537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33033F1-362D-BD41-8F56-24A7C6070D2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081093" y="5969453"/>
                <a:ext cx="1285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C125A16-FCB9-3346-BE1D-48D03F711ADA}"/>
                  </a:ext>
                </a:extLst>
              </p14:cNvPr>
              <p14:cNvContentPartPr/>
              <p14:nvPr/>
            </p14:nvContentPartPr>
            <p14:xfrm>
              <a:off x="9905773" y="6016613"/>
              <a:ext cx="148680" cy="172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C125A16-FCB9-3346-BE1D-48D03F711AD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890653" y="6001133"/>
                <a:ext cx="1789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9E2062E-D341-344C-B620-D81868DC04CF}"/>
                  </a:ext>
                </a:extLst>
              </p14:cNvPr>
              <p14:cNvContentPartPr/>
              <p14:nvPr/>
            </p14:nvContentPartPr>
            <p14:xfrm>
              <a:off x="9725773" y="6027053"/>
              <a:ext cx="84960" cy="1432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9E2062E-D341-344C-B620-D81868DC04C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10653" y="6011933"/>
                <a:ext cx="1155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A150B48-D6FC-EC48-A836-761E0CF2180D}"/>
                  </a:ext>
                </a:extLst>
              </p14:cNvPr>
              <p14:cNvContentPartPr/>
              <p14:nvPr/>
            </p14:nvContentPartPr>
            <p14:xfrm>
              <a:off x="9546133" y="6079973"/>
              <a:ext cx="164520" cy="270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A150B48-D6FC-EC48-A836-761E0CF2180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30653" y="6064853"/>
                <a:ext cx="1947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98BA3A1-3CC2-CC4E-9C06-D6CE2FA5A21C}"/>
                  </a:ext>
                </a:extLst>
              </p14:cNvPr>
              <p14:cNvContentPartPr/>
              <p14:nvPr/>
            </p14:nvContentPartPr>
            <p14:xfrm>
              <a:off x="10001173" y="6508733"/>
              <a:ext cx="79560" cy="957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98BA3A1-3CC2-CC4E-9C06-D6CE2FA5A21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985693" y="6493253"/>
                <a:ext cx="11016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51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EEAE-184C-4849-9155-DBA8B6D0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D4D7-0115-A243-BAB7-B94DDCFB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models typically have </a:t>
            </a:r>
            <a:r>
              <a:rPr lang="en-US" b="1" dirty="0">
                <a:solidFill>
                  <a:srgbClr val="C00000"/>
                </a:solidFill>
              </a:rPr>
              <a:t>hyper-parameters</a:t>
            </a:r>
            <a:r>
              <a:rPr lang="en-US" dirty="0"/>
              <a:t> that can improve the performance of the models.</a:t>
            </a:r>
          </a:p>
          <a:p>
            <a:endParaRPr lang="en-US" dirty="0"/>
          </a:p>
          <a:p>
            <a:r>
              <a:rPr lang="en-US" dirty="0"/>
              <a:t>Training to optimize both model parameters and hyper-parameters on the training data can result in a model that is overfit.</a:t>
            </a:r>
          </a:p>
          <a:p>
            <a:endParaRPr lang="en-US" dirty="0"/>
          </a:p>
          <a:p>
            <a:r>
              <a:rPr lang="en-US" dirty="0"/>
              <a:t>We can make sure that a model is not overfit by holding out a validation set from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48518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EDD4-13BB-7D4B-904A-D0776245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623B-4943-6B49-A41A-2E91388C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Biggest question: </a:t>
            </a:r>
            <a:r>
              <a:rPr lang="en-US" b="1" dirty="0">
                <a:solidFill>
                  <a:srgbClr val="C00000"/>
                </a:solidFill>
              </a:rPr>
              <a:t>Does the machine learning algorithm work?</a:t>
            </a:r>
          </a:p>
          <a:p>
            <a:endParaRPr lang="en-US" b="1" dirty="0"/>
          </a:p>
          <a:p>
            <a:r>
              <a:rPr lang="en-US" dirty="0"/>
              <a:t>Need to evaluate the quality of models created through algorithms and training.</a:t>
            </a:r>
          </a:p>
          <a:p>
            <a:endParaRPr lang="en-US" dirty="0"/>
          </a:p>
          <a:p>
            <a:r>
              <a:rPr lang="en-US" dirty="0"/>
              <a:t>Key to all evaluation approaches: </a:t>
            </a:r>
            <a:r>
              <a:rPr lang="en-US" b="1" dirty="0">
                <a:solidFill>
                  <a:srgbClr val="C00000"/>
                </a:solidFill>
              </a:rPr>
              <a:t>Never touch the test data!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In practice, this can be a lot harder than it sounds</a:t>
            </a:r>
          </a:p>
        </p:txBody>
      </p:sp>
    </p:spTree>
    <p:extLst>
      <p:ext uri="{BB962C8B-B14F-4D97-AF65-F5344CB8AC3E}">
        <p14:creationId xmlns:p14="http://schemas.microsoft.com/office/powerpoint/2010/main" val="422489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9AFD-83E4-984C-8D81-58B1FCAE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FE8A-A089-1148-96B7-E573C922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Getting the right balance between underfitting and overfitting.</a:t>
            </a:r>
          </a:p>
          <a:p>
            <a:endParaRPr lang="en-US" dirty="0"/>
          </a:p>
          <a:p>
            <a:r>
              <a:rPr lang="en-US" dirty="0"/>
              <a:t>Huge design space for the possibilities of all machine learning models.</a:t>
            </a:r>
          </a:p>
          <a:p>
            <a:endParaRPr lang="en-US" dirty="0"/>
          </a:p>
          <a:p>
            <a:r>
              <a:rPr lang="en-US" dirty="0"/>
              <a:t>Lots of tunable “knobs” (called </a:t>
            </a:r>
            <a:r>
              <a:rPr lang="en-US" b="1" dirty="0"/>
              <a:t>hyperparameters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lambda parameter in regularization of linear regression models</a:t>
            </a:r>
          </a:p>
          <a:p>
            <a:pPr lvl="1"/>
            <a:r>
              <a:rPr lang="en-US" dirty="0"/>
              <a:t>Choice of penalty functions, basis functions, …</a:t>
            </a:r>
          </a:p>
          <a:p>
            <a:pPr lvl="1"/>
            <a:endParaRPr lang="en-US" dirty="0"/>
          </a:p>
          <a:p>
            <a:r>
              <a:rPr lang="en-US" dirty="0"/>
              <a:t>The hyperparameters can be tweaked, but it can be hard to figure out what the right setting is because training error isn’t informative.</a:t>
            </a:r>
          </a:p>
        </p:txBody>
      </p:sp>
    </p:spTree>
    <p:extLst>
      <p:ext uri="{BB962C8B-B14F-4D97-AF65-F5344CB8AC3E}">
        <p14:creationId xmlns:p14="http://schemas.microsoft.com/office/powerpoint/2010/main" val="7500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3A1F-D6EC-FA4D-860A-C86B7BDC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Aims to Minimize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395BE-8D8F-984E-899D-E20C57BD0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957" y="1825625"/>
            <a:ext cx="5397843" cy="4351338"/>
          </a:xfrm>
        </p:spPr>
        <p:txBody>
          <a:bodyPr/>
          <a:lstStyle/>
          <a:p>
            <a:r>
              <a:rPr lang="en-US" dirty="0"/>
              <a:t>If our training includes hyper-parameters, then optimization will include over-fitting.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Example:</a:t>
            </a:r>
            <a:r>
              <a:rPr lang="en-US" dirty="0"/>
              <a:t> High-degree polynomial expansion.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F5F5F-4C86-D14B-82D6-0C66DAB4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5745377" cy="40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8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1306-44AD-0549-8C9F-74C711D8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Approach: Validation “Hold Out”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8891-B456-5B45-9998-87B26BFE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74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Prepare data: </a:t>
            </a:r>
            <a:r>
              <a:rPr lang="en-US" dirty="0"/>
              <a:t>Split data into three sets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Training data:</a:t>
            </a:r>
            <a:r>
              <a:rPr lang="en-US" dirty="0"/>
              <a:t> learning/model training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Validation data:</a:t>
            </a:r>
            <a:r>
              <a:rPr lang="en-US" dirty="0"/>
              <a:t> For training hyper-parameters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Testing data: </a:t>
            </a:r>
            <a:r>
              <a:rPr lang="en-US" dirty="0"/>
              <a:t>only for testing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2. Optimize model on training data</a:t>
            </a:r>
          </a:p>
          <a:p>
            <a:pPr lvl="1"/>
            <a:r>
              <a:rPr lang="en-US" dirty="0"/>
              <a:t>Using training data, optimize model to minimize bias on training set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3. Find optimal hyper-parameters </a:t>
            </a:r>
            <a:br>
              <a:rPr lang="en-US" b="1" dirty="0"/>
            </a:br>
            <a:r>
              <a:rPr lang="en-US" dirty="0"/>
              <a:t>(meta-learning, hyper-parameter optimization)</a:t>
            </a:r>
          </a:p>
          <a:p>
            <a:pPr lvl="1"/>
            <a:r>
              <a:rPr lang="en-US" dirty="0"/>
              <a:t>Use validation data to tune parameters (polynomial degree, loss weight) to minimize error (e.g., MSE) on each validation sample.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F5E8-ED3A-FA42-ACF1-BF2CBD9C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Large Should the Test Set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9061-67BB-AF48-9109-DCE4A3F9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fixed rule, but there are some </a:t>
            </a:r>
            <a:r>
              <a:rPr lang="en-US" b="1" dirty="0">
                <a:solidFill>
                  <a:srgbClr val="C00000"/>
                </a:solidFill>
              </a:rPr>
              <a:t>tradeoffs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Test data </a:t>
            </a:r>
            <a:r>
              <a:rPr lang="en-US" dirty="0"/>
              <a:t>needs to be </a:t>
            </a:r>
            <a:r>
              <a:rPr lang="en-US" b="1" dirty="0">
                <a:solidFill>
                  <a:srgbClr val="C00000"/>
                </a:solidFill>
              </a:rPr>
              <a:t>large enough to estimate out-of-sample error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Training data </a:t>
            </a:r>
            <a:r>
              <a:rPr lang="en-US" dirty="0"/>
              <a:t>needs to be </a:t>
            </a:r>
            <a:r>
              <a:rPr lang="en-US" b="1" dirty="0">
                <a:solidFill>
                  <a:srgbClr val="C00000"/>
                </a:solidFill>
              </a:rPr>
              <a:t>large enough to train the model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Rough Guideline: </a:t>
            </a:r>
            <a:r>
              <a:rPr lang="en-US" dirty="0"/>
              <a:t>Error estimation is inversely proportional to the square root of the size of the test set.</a:t>
            </a:r>
          </a:p>
          <a:p>
            <a:endParaRPr lang="en-US" b="1" dirty="0"/>
          </a:p>
          <a:p>
            <a:r>
              <a:rPr lang="en-US" b="1" dirty="0"/>
              <a:t>Common Approach: </a:t>
            </a:r>
            <a:r>
              <a:rPr lang="en-US" dirty="0"/>
              <a:t>80% Training, 20%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54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0761-F9DD-7D47-8D79-63508C29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Split the Data?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C3499-4514-F84C-9F5E-09BAAF3875FC}"/>
              </a:ext>
            </a:extLst>
          </p:cNvPr>
          <p:cNvSpPr txBox="1"/>
          <p:nvPr/>
        </p:nvSpPr>
        <p:spPr>
          <a:xfrm>
            <a:off x="1005317" y="4219823"/>
            <a:ext cx="2216428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Split Samples </a:t>
            </a:r>
            <a:br>
              <a:rPr lang="en-US" sz="2400" dirty="0"/>
            </a:br>
            <a:r>
              <a:rPr lang="en-US" sz="2400" dirty="0"/>
              <a:t>Based on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1A7D1-71B9-4A44-91FC-636B030FC03E}"/>
              </a:ext>
            </a:extLst>
          </p:cNvPr>
          <p:cNvSpPr txBox="1"/>
          <p:nvPr/>
        </p:nvSpPr>
        <p:spPr>
          <a:xfrm>
            <a:off x="1005317" y="1524000"/>
            <a:ext cx="164459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Randomly Split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A8C806-CEEE-724E-ACD3-F71EF27D35DD}"/>
              </a:ext>
            </a:extLst>
          </p:cNvPr>
          <p:cNvGrpSpPr/>
          <p:nvPr/>
        </p:nvGrpSpPr>
        <p:grpSpPr>
          <a:xfrm>
            <a:off x="4090693" y="1788413"/>
            <a:ext cx="7376400" cy="1529640"/>
            <a:chOff x="4090693" y="1788413"/>
            <a:chExt cx="7376400" cy="15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17B080D-E01C-394D-ACA7-FE387A3808E6}"/>
                    </a:ext>
                  </a:extLst>
                </p14:cNvPr>
                <p14:cNvContentPartPr/>
                <p14:nvPr/>
              </p14:nvContentPartPr>
              <p14:xfrm>
                <a:off x="4090693" y="1788413"/>
                <a:ext cx="7376400" cy="751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17B080D-E01C-394D-ACA7-FE387A3808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75213" y="1772940"/>
                  <a:ext cx="7407000" cy="782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7B3D57-0E30-FC45-975A-34BB6DBDC225}"/>
                    </a:ext>
                  </a:extLst>
                </p14:cNvPr>
                <p14:cNvContentPartPr/>
                <p14:nvPr/>
              </p14:nvContentPartPr>
              <p14:xfrm>
                <a:off x="4899973" y="1989653"/>
                <a:ext cx="169560" cy="448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7B3D57-0E30-FC45-975A-34BB6DBDC2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4526" y="1974173"/>
                  <a:ext cx="200095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98725E-68F2-4D4C-B7A4-97FCED681C46}"/>
                    </a:ext>
                  </a:extLst>
                </p14:cNvPr>
                <p14:cNvContentPartPr/>
                <p14:nvPr/>
              </p14:nvContentPartPr>
              <p14:xfrm>
                <a:off x="5392453" y="1978853"/>
                <a:ext cx="142560" cy="497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98725E-68F2-4D4C-B7A4-97FCED681C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76973" y="1963362"/>
                  <a:ext cx="173160" cy="528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CE4530-75A1-374B-AC5D-E97DC752D2CF}"/>
                    </a:ext>
                  </a:extLst>
                </p14:cNvPr>
                <p14:cNvContentPartPr/>
                <p14:nvPr/>
              </p14:nvContentPartPr>
              <p14:xfrm>
                <a:off x="5841733" y="1937093"/>
                <a:ext cx="74520" cy="454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CE4530-75A1-374B-AC5D-E97DC752D2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26253" y="1921613"/>
                  <a:ext cx="1051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D99D87-46D0-074D-B7FC-23BB6C5C0D49}"/>
                    </a:ext>
                  </a:extLst>
                </p14:cNvPr>
                <p14:cNvContentPartPr/>
                <p14:nvPr/>
              </p14:nvContentPartPr>
              <p14:xfrm>
                <a:off x="6265093" y="2010533"/>
                <a:ext cx="58680" cy="45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D99D87-46D0-074D-B7FC-23BB6C5C0D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49517" y="1995053"/>
                  <a:ext cx="89469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9FC1EE-0447-854C-806D-3E29631BF3B6}"/>
                    </a:ext>
                  </a:extLst>
                </p14:cNvPr>
                <p14:cNvContentPartPr/>
                <p14:nvPr/>
              </p14:nvContentPartPr>
              <p14:xfrm>
                <a:off x="6794293" y="1965893"/>
                <a:ext cx="37440" cy="405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9FC1EE-0447-854C-806D-3E29631BF3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78813" y="1950399"/>
                  <a:ext cx="68040" cy="435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C4489D-6709-A94D-A749-21566875DD67}"/>
                    </a:ext>
                  </a:extLst>
                </p14:cNvPr>
                <p14:cNvContentPartPr/>
                <p14:nvPr/>
              </p14:nvContentPartPr>
              <p14:xfrm>
                <a:off x="7243933" y="1888853"/>
                <a:ext cx="53280" cy="577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C4489D-6709-A94D-A749-21566875DD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28453" y="1873373"/>
                  <a:ext cx="8388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5BF702-9196-4F48-99FB-8702C00EBB27}"/>
                    </a:ext>
                  </a:extLst>
                </p14:cNvPr>
                <p14:cNvContentPartPr/>
                <p14:nvPr/>
              </p14:nvContentPartPr>
              <p14:xfrm>
                <a:off x="7603933" y="1920533"/>
                <a:ext cx="47880" cy="439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5BF702-9196-4F48-99FB-8702C00EBB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8453" y="1905053"/>
                  <a:ext cx="784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554280-7897-BA4A-A3CA-61151261B405}"/>
                    </a:ext>
                  </a:extLst>
                </p14:cNvPr>
                <p14:cNvContentPartPr/>
                <p14:nvPr/>
              </p14:nvContentPartPr>
              <p14:xfrm>
                <a:off x="8053573" y="1841333"/>
                <a:ext cx="84960" cy="572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554280-7897-BA4A-A3CA-61151261B4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38093" y="1825853"/>
                  <a:ext cx="11556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43EF26-47F5-C440-B0F2-4F7F97FC26FE}"/>
                    </a:ext>
                  </a:extLst>
                </p14:cNvPr>
                <p14:cNvContentPartPr/>
                <p14:nvPr/>
              </p14:nvContentPartPr>
              <p14:xfrm>
                <a:off x="8582773" y="1878413"/>
                <a:ext cx="42840" cy="524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43EF26-47F5-C440-B0F2-4F7F97FC26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67162" y="1862944"/>
                  <a:ext cx="73699" cy="554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7041A6-D60F-034D-A0CE-1F374415BD45}"/>
                    </a:ext>
                  </a:extLst>
                </p14:cNvPr>
                <p14:cNvContentPartPr/>
                <p14:nvPr/>
              </p14:nvContentPartPr>
              <p14:xfrm>
                <a:off x="9133933" y="1814693"/>
                <a:ext cx="84600" cy="58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7041A6-D60F-034D-A0CE-1F374415BD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18453" y="1799213"/>
                  <a:ext cx="11520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E93311-0C56-BE42-85EA-9EB6ECD38BE4}"/>
                    </a:ext>
                  </a:extLst>
                </p14:cNvPr>
                <p14:cNvContentPartPr/>
                <p14:nvPr/>
              </p14:nvContentPartPr>
              <p14:xfrm>
                <a:off x="9551893" y="1820093"/>
                <a:ext cx="95040" cy="582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E93311-0C56-BE42-85EA-9EB6ECD38B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36413" y="1804613"/>
                  <a:ext cx="1256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75F2680-FC8D-A140-8D09-127ACCC26D28}"/>
                    </a:ext>
                  </a:extLst>
                </p14:cNvPr>
                <p14:cNvContentPartPr/>
                <p14:nvPr/>
              </p14:nvContentPartPr>
              <p14:xfrm>
                <a:off x="9943573" y="1925933"/>
                <a:ext cx="95040" cy="444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75F2680-FC8D-A140-8D09-127ACCC26D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28093" y="1910440"/>
                  <a:ext cx="125640" cy="475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1D08C0D-50E0-3643-81DB-FE5B604DD410}"/>
                    </a:ext>
                  </a:extLst>
                </p14:cNvPr>
                <p14:cNvContentPartPr/>
                <p14:nvPr/>
              </p14:nvContentPartPr>
              <p14:xfrm>
                <a:off x="10392493" y="1899653"/>
                <a:ext cx="74520" cy="539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1D08C0D-50E0-3643-81DB-FE5B604DD4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77013" y="1884173"/>
                  <a:ext cx="1051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54B1C9-E25B-FB4F-8163-49D00C43D276}"/>
                    </a:ext>
                  </a:extLst>
                </p14:cNvPr>
                <p14:cNvContentPartPr/>
                <p14:nvPr/>
              </p14:nvContentPartPr>
              <p14:xfrm>
                <a:off x="10800013" y="1910093"/>
                <a:ext cx="39600" cy="534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54B1C9-E25B-FB4F-8163-49D00C43D2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84533" y="1894603"/>
                  <a:ext cx="70200" cy="565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DF193C-F781-0142-81B4-81CE52E809DB}"/>
                    </a:ext>
                  </a:extLst>
                </p14:cNvPr>
                <p14:cNvContentPartPr/>
                <p14:nvPr/>
              </p14:nvContentPartPr>
              <p14:xfrm>
                <a:off x="11144173" y="1973453"/>
                <a:ext cx="84960" cy="360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DF193C-F781-0142-81B4-81CE52E809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28693" y="1957958"/>
                  <a:ext cx="115560" cy="390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4">
                  <a:extLst>
                    <a:ext uri="{FF2B5EF4-FFF2-40B4-BE49-F238E27FC236}">
                      <a16:creationId xmlns:a16="http://schemas.microsoft.com/office/drawing/2014/main" id="{F2ECFC0E-9CA1-6544-8A24-1D2613EC23AB}"/>
                    </a:ext>
                  </a:extLst>
                </p14:cNvPr>
                <p14:cNvContentPartPr/>
                <p14:nvPr/>
              </p14:nvContentPartPr>
              <p14:xfrm>
                <a:off x="4354933" y="1917653"/>
                <a:ext cx="312480" cy="553680"/>
              </p14:xfrm>
            </p:contentPart>
          </mc:Choice>
          <mc:Fallback xmlns="">
            <p:pic>
              <p:nvPicPr>
                <p:cNvPr id="24" name="Ink 24">
                  <a:extLst>
                    <a:ext uri="{FF2B5EF4-FFF2-40B4-BE49-F238E27FC236}">
                      <a16:creationId xmlns:a16="http://schemas.microsoft.com/office/drawing/2014/main" id="{F2ECFC0E-9CA1-6544-8A24-1D2613EC23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39471" y="1902173"/>
                  <a:ext cx="343045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A8C2BF-616B-9241-83BC-0F89947EF881}"/>
                    </a:ext>
                  </a:extLst>
                </p14:cNvPr>
                <p14:cNvContentPartPr/>
                <p14:nvPr/>
              </p14:nvContentPartPr>
              <p14:xfrm>
                <a:off x="4169533" y="2010533"/>
                <a:ext cx="233280" cy="450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A8C2BF-616B-9241-83BC-0F89947EF8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54053" y="1995053"/>
                  <a:ext cx="2638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9">
                  <a:extLst>
                    <a:ext uri="{FF2B5EF4-FFF2-40B4-BE49-F238E27FC236}">
                      <a16:creationId xmlns:a16="http://schemas.microsoft.com/office/drawing/2014/main" id="{84685F47-4962-9548-AE8F-E4038046F2A5}"/>
                    </a:ext>
                  </a:extLst>
                </p14:cNvPr>
                <p14:cNvContentPartPr/>
                <p14:nvPr/>
              </p14:nvContentPartPr>
              <p14:xfrm>
                <a:off x="4985293" y="2005493"/>
                <a:ext cx="835200" cy="376200"/>
              </p14:xfrm>
            </p:contentPart>
          </mc:Choice>
          <mc:Fallback xmlns="">
            <p:pic>
              <p:nvPicPr>
                <p:cNvPr id="29" name="Ink 29">
                  <a:extLst>
                    <a:ext uri="{FF2B5EF4-FFF2-40B4-BE49-F238E27FC236}">
                      <a16:creationId xmlns:a16="http://schemas.microsoft.com/office/drawing/2014/main" id="{84685F47-4962-9548-AE8F-E4038046F2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69813" y="1990013"/>
                  <a:ext cx="8658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2">
                  <a:extLst>
                    <a:ext uri="{FF2B5EF4-FFF2-40B4-BE49-F238E27FC236}">
                      <a16:creationId xmlns:a16="http://schemas.microsoft.com/office/drawing/2014/main" id="{058547C5-7A32-0344-9600-F74BAE1553F2}"/>
                    </a:ext>
                  </a:extLst>
                </p14:cNvPr>
                <p14:cNvContentPartPr/>
                <p14:nvPr/>
              </p14:nvContentPartPr>
              <p14:xfrm>
                <a:off x="6620413" y="1910093"/>
                <a:ext cx="4105800" cy="1286280"/>
              </p14:xfrm>
            </p:contentPart>
          </mc:Choice>
          <mc:Fallback xmlns="">
            <p:pic>
              <p:nvPicPr>
                <p:cNvPr id="51" name="Ink 52">
                  <a:extLst>
                    <a:ext uri="{FF2B5EF4-FFF2-40B4-BE49-F238E27FC236}">
                      <a16:creationId xmlns:a16="http://schemas.microsoft.com/office/drawing/2014/main" id="{058547C5-7A32-0344-9600-F74BAE1553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04934" y="1894609"/>
                  <a:ext cx="4136397" cy="1316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3">
                  <a:extLst>
                    <a:ext uri="{FF2B5EF4-FFF2-40B4-BE49-F238E27FC236}">
                      <a16:creationId xmlns:a16="http://schemas.microsoft.com/office/drawing/2014/main" id="{6B6FB174-36FC-DF4F-BB76-E3AB859702D2}"/>
                    </a:ext>
                  </a:extLst>
                </p14:cNvPr>
                <p14:cNvContentPartPr/>
                <p14:nvPr/>
              </p14:nvContentPartPr>
              <p14:xfrm>
                <a:off x="4270333" y="2523893"/>
                <a:ext cx="1920960" cy="794160"/>
              </p14:xfrm>
            </p:contentPart>
          </mc:Choice>
          <mc:Fallback xmlns="">
            <p:pic>
              <p:nvPicPr>
                <p:cNvPr id="52" name="Ink 53">
                  <a:extLst>
                    <a:ext uri="{FF2B5EF4-FFF2-40B4-BE49-F238E27FC236}">
                      <a16:creationId xmlns:a16="http://schemas.microsoft.com/office/drawing/2014/main" id="{6B6FB174-36FC-DF4F-BB76-E3AB859702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54856" y="2508413"/>
                  <a:ext cx="1951554" cy="82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B2EAFE-DB99-A949-AB1C-185550F10FEA}"/>
              </a:ext>
            </a:extLst>
          </p:cNvPr>
          <p:cNvGrpSpPr/>
          <p:nvPr/>
        </p:nvGrpSpPr>
        <p:grpSpPr>
          <a:xfrm>
            <a:off x="4323253" y="3915653"/>
            <a:ext cx="7154640" cy="2027160"/>
            <a:chOff x="4323253" y="3915653"/>
            <a:chExt cx="7154640" cy="20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Ink 57">
                  <a:extLst>
                    <a:ext uri="{FF2B5EF4-FFF2-40B4-BE49-F238E27FC236}">
                      <a16:creationId xmlns:a16="http://schemas.microsoft.com/office/drawing/2014/main" id="{FDA726BA-DDF1-1D49-B9CA-0FA0E1C0CD34}"/>
                    </a:ext>
                  </a:extLst>
                </p14:cNvPr>
                <p14:cNvContentPartPr/>
                <p14:nvPr/>
              </p14:nvContentPartPr>
              <p14:xfrm>
                <a:off x="4323253" y="4592813"/>
                <a:ext cx="7154640" cy="640800"/>
              </p14:xfrm>
            </p:contentPart>
          </mc:Choice>
          <mc:Fallback xmlns="">
            <p:pic>
              <p:nvPicPr>
                <p:cNvPr id="57" name="Ink 57">
                  <a:extLst>
                    <a:ext uri="{FF2B5EF4-FFF2-40B4-BE49-F238E27FC236}">
                      <a16:creationId xmlns:a16="http://schemas.microsoft.com/office/drawing/2014/main" id="{FDA726BA-DDF1-1D49-B9CA-0FA0E1C0CD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07773" y="4577333"/>
                  <a:ext cx="718524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0" name="Ink 80">
                  <a:extLst>
                    <a:ext uri="{FF2B5EF4-FFF2-40B4-BE49-F238E27FC236}">
                      <a16:creationId xmlns:a16="http://schemas.microsoft.com/office/drawing/2014/main" id="{E72CB434-931D-E445-8F94-F965FF195F2D}"/>
                    </a:ext>
                  </a:extLst>
                </p14:cNvPr>
                <p14:cNvContentPartPr/>
                <p14:nvPr/>
              </p14:nvContentPartPr>
              <p14:xfrm>
                <a:off x="8612293" y="4768853"/>
                <a:ext cx="2738520" cy="1173960"/>
              </p14:xfrm>
            </p:contentPart>
          </mc:Choice>
          <mc:Fallback xmlns="">
            <p:pic>
              <p:nvPicPr>
                <p:cNvPr id="80" name="Ink 80">
                  <a:extLst>
                    <a:ext uri="{FF2B5EF4-FFF2-40B4-BE49-F238E27FC236}">
                      <a16:creationId xmlns:a16="http://schemas.microsoft.com/office/drawing/2014/main" id="{E72CB434-931D-E445-8F94-F965FF195F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96811" y="4753373"/>
                  <a:ext cx="2769124" cy="12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9" name="Ink 89">
                  <a:extLst>
                    <a:ext uri="{FF2B5EF4-FFF2-40B4-BE49-F238E27FC236}">
                      <a16:creationId xmlns:a16="http://schemas.microsoft.com/office/drawing/2014/main" id="{DD4FEB7E-547C-6A4B-ABA0-3CCD85DB4D3A}"/>
                    </a:ext>
                  </a:extLst>
                </p14:cNvPr>
                <p14:cNvContentPartPr/>
                <p14:nvPr/>
              </p14:nvContentPartPr>
              <p14:xfrm>
                <a:off x="6820933" y="3915653"/>
                <a:ext cx="1751760" cy="519120"/>
              </p14:xfrm>
            </p:contentPart>
          </mc:Choice>
          <mc:Fallback xmlns="">
            <p:pic>
              <p:nvPicPr>
                <p:cNvPr id="89" name="Ink 89">
                  <a:extLst>
                    <a:ext uri="{FF2B5EF4-FFF2-40B4-BE49-F238E27FC236}">
                      <a16:creationId xmlns:a16="http://schemas.microsoft.com/office/drawing/2014/main" id="{DD4FEB7E-547C-6A4B-ABA0-3CCD85DB4D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05453" y="3900162"/>
                  <a:ext cx="1782360" cy="54974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33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25689D-3994-EA4B-BC91-6A772478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 for Meta-Learning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20">
                <a:extLst>
                  <a:ext uri="{FF2B5EF4-FFF2-40B4-BE49-F238E27FC236}">
                    <a16:creationId xmlns:a16="http://schemas.microsoft.com/office/drawing/2014/main" id="{81AD5858-10F2-024E-8272-D7629C9A209B}"/>
                  </a:ext>
                </a:extLst>
              </p14:cNvPr>
              <p14:cNvContentPartPr/>
              <p14:nvPr/>
            </p14:nvContentPartPr>
            <p14:xfrm>
              <a:off x="3455293" y="3918173"/>
              <a:ext cx="725400" cy="339480"/>
            </p14:xfrm>
          </p:contentPart>
        </mc:Choice>
        <mc:Fallback xmlns="">
          <p:pic>
            <p:nvPicPr>
              <p:cNvPr id="19" name="Ink 20">
                <a:extLst>
                  <a:ext uri="{FF2B5EF4-FFF2-40B4-BE49-F238E27FC236}">
                    <a16:creationId xmlns:a16="http://schemas.microsoft.com/office/drawing/2014/main" id="{81AD5858-10F2-024E-8272-D7629C9A20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0173" y="3902693"/>
                <a:ext cx="755640" cy="37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BF2A377-30DA-FB4B-AA78-254649A29F41}"/>
              </a:ext>
            </a:extLst>
          </p:cNvPr>
          <p:cNvGrpSpPr/>
          <p:nvPr/>
        </p:nvGrpSpPr>
        <p:grpSpPr>
          <a:xfrm>
            <a:off x="1550173" y="2767253"/>
            <a:ext cx="9456480" cy="1720080"/>
            <a:chOff x="1550173" y="2767253"/>
            <a:chExt cx="9456480" cy="17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7">
                  <a:extLst>
                    <a:ext uri="{FF2B5EF4-FFF2-40B4-BE49-F238E27FC236}">
                      <a16:creationId xmlns:a16="http://schemas.microsoft.com/office/drawing/2014/main" id="{41E20B93-4131-C643-A388-02E8AD429AC4}"/>
                    </a:ext>
                  </a:extLst>
                </p14:cNvPr>
                <p14:cNvContentPartPr/>
                <p14:nvPr/>
              </p14:nvContentPartPr>
              <p14:xfrm>
                <a:off x="1550173" y="2767253"/>
                <a:ext cx="9456480" cy="1053360"/>
              </p14:xfrm>
            </p:contentPart>
          </mc:Choice>
          <mc:Fallback xmlns="">
            <p:pic>
              <p:nvPicPr>
                <p:cNvPr id="5" name="Ink 7">
                  <a:extLst>
                    <a:ext uri="{FF2B5EF4-FFF2-40B4-BE49-F238E27FC236}">
                      <a16:creationId xmlns:a16="http://schemas.microsoft.com/office/drawing/2014/main" id="{41E20B93-4131-C643-A388-02E8AD429A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34693" y="2751773"/>
                  <a:ext cx="9487080" cy="10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21">
                  <a:extLst>
                    <a:ext uri="{FF2B5EF4-FFF2-40B4-BE49-F238E27FC236}">
                      <a16:creationId xmlns:a16="http://schemas.microsoft.com/office/drawing/2014/main" id="{E94098BF-9C92-F147-AD47-ACE370D8DEB5}"/>
                    </a:ext>
                  </a:extLst>
                </p14:cNvPr>
                <p14:cNvContentPartPr/>
                <p14:nvPr/>
              </p14:nvContentPartPr>
              <p14:xfrm>
                <a:off x="1852573" y="3976133"/>
                <a:ext cx="1259280" cy="511200"/>
              </p14:xfrm>
            </p:contentPart>
          </mc:Choice>
          <mc:Fallback xmlns="">
            <p:pic>
              <p:nvPicPr>
                <p:cNvPr id="20" name="Ink 21">
                  <a:extLst>
                    <a:ext uri="{FF2B5EF4-FFF2-40B4-BE49-F238E27FC236}">
                      <a16:creationId xmlns:a16="http://schemas.microsoft.com/office/drawing/2014/main" id="{E94098BF-9C92-F147-AD47-ACE370D8DE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37093" y="3960653"/>
                  <a:ext cx="1289880" cy="54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58E112C-8D73-314B-A053-E6ACCE2F0C62}"/>
              </a:ext>
            </a:extLst>
          </p:cNvPr>
          <p:cNvGrpSpPr/>
          <p:nvPr/>
        </p:nvGrpSpPr>
        <p:grpSpPr>
          <a:xfrm>
            <a:off x="8720293" y="2974253"/>
            <a:ext cx="2101320" cy="1407240"/>
            <a:chOff x="8720293" y="2974253"/>
            <a:chExt cx="2101320" cy="14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4">
                  <a:extLst>
                    <a:ext uri="{FF2B5EF4-FFF2-40B4-BE49-F238E27FC236}">
                      <a16:creationId xmlns:a16="http://schemas.microsoft.com/office/drawing/2014/main" id="{12A66CF4-A16B-BA43-8549-5A113F1B5191}"/>
                    </a:ext>
                  </a:extLst>
                </p14:cNvPr>
                <p14:cNvContentPartPr/>
                <p14:nvPr/>
              </p14:nvContentPartPr>
              <p14:xfrm>
                <a:off x="9228613" y="3989813"/>
                <a:ext cx="1593000" cy="391680"/>
              </p14:xfrm>
            </p:contentPart>
          </mc:Choice>
          <mc:Fallback xmlns="">
            <p:pic>
              <p:nvPicPr>
                <p:cNvPr id="43" name="Ink 44">
                  <a:extLst>
                    <a:ext uri="{FF2B5EF4-FFF2-40B4-BE49-F238E27FC236}">
                      <a16:creationId xmlns:a16="http://schemas.microsoft.com/office/drawing/2014/main" id="{12A66CF4-A16B-BA43-8549-5A113F1B51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13136" y="3974347"/>
                  <a:ext cx="1623593" cy="422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Ink 45">
                  <a:extLst>
                    <a:ext uri="{FF2B5EF4-FFF2-40B4-BE49-F238E27FC236}">
                      <a16:creationId xmlns:a16="http://schemas.microsoft.com/office/drawing/2014/main" id="{4AABFA49-4F08-FB44-96A1-65211EC926C8}"/>
                    </a:ext>
                  </a:extLst>
                </p14:cNvPr>
                <p14:cNvContentPartPr/>
                <p14:nvPr/>
              </p14:nvContentPartPr>
              <p14:xfrm>
                <a:off x="8720293" y="2974253"/>
                <a:ext cx="2079720" cy="835920"/>
              </p14:xfrm>
            </p:contentPart>
          </mc:Choice>
          <mc:Fallback xmlns="">
            <p:pic>
              <p:nvPicPr>
                <p:cNvPr id="44" name="Ink 45">
                  <a:extLst>
                    <a:ext uri="{FF2B5EF4-FFF2-40B4-BE49-F238E27FC236}">
                      <a16:creationId xmlns:a16="http://schemas.microsoft.com/office/drawing/2014/main" id="{4AABFA49-4F08-FB44-96A1-65211EC926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04810" y="2958773"/>
                  <a:ext cx="2110325" cy="86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ADE247-0100-5C43-A626-BAA6E3573837}"/>
              </a:ext>
            </a:extLst>
          </p:cNvPr>
          <p:cNvGrpSpPr/>
          <p:nvPr/>
        </p:nvGrpSpPr>
        <p:grpSpPr>
          <a:xfrm>
            <a:off x="5725453" y="2920973"/>
            <a:ext cx="3228480" cy="2826000"/>
            <a:chOff x="5725453" y="2920973"/>
            <a:chExt cx="3228480" cy="28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9" name="Ink 59">
                  <a:extLst>
                    <a:ext uri="{FF2B5EF4-FFF2-40B4-BE49-F238E27FC236}">
                      <a16:creationId xmlns:a16="http://schemas.microsoft.com/office/drawing/2014/main" id="{320B0A5D-B633-064B-871C-01023F9BC998}"/>
                    </a:ext>
                  </a:extLst>
                </p14:cNvPr>
                <p14:cNvContentPartPr/>
                <p14:nvPr/>
              </p14:nvContentPartPr>
              <p14:xfrm>
                <a:off x="5725453" y="2920973"/>
                <a:ext cx="2725560" cy="624600"/>
              </p14:xfrm>
            </p:contentPart>
          </mc:Choice>
          <mc:Fallback xmlns="">
            <p:pic>
              <p:nvPicPr>
                <p:cNvPr id="59" name="Ink 59">
                  <a:extLst>
                    <a:ext uri="{FF2B5EF4-FFF2-40B4-BE49-F238E27FC236}">
                      <a16:creationId xmlns:a16="http://schemas.microsoft.com/office/drawing/2014/main" id="{320B0A5D-B633-064B-871C-01023F9BC9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09973" y="2905502"/>
                  <a:ext cx="2756160" cy="6551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0" name="Ink 92">
                  <a:extLst>
                    <a:ext uri="{FF2B5EF4-FFF2-40B4-BE49-F238E27FC236}">
                      <a16:creationId xmlns:a16="http://schemas.microsoft.com/office/drawing/2014/main" id="{B0E515FC-FC6E-C248-9E2D-7CA24C04A978}"/>
                    </a:ext>
                  </a:extLst>
                </p14:cNvPr>
                <p14:cNvContentPartPr/>
                <p14:nvPr/>
              </p14:nvContentPartPr>
              <p14:xfrm>
                <a:off x="5984653" y="5027333"/>
                <a:ext cx="2969280" cy="719640"/>
              </p14:xfrm>
            </p:contentPart>
          </mc:Choice>
          <mc:Fallback xmlns="">
            <p:pic>
              <p:nvPicPr>
                <p:cNvPr id="90" name="Ink 92">
                  <a:extLst>
                    <a:ext uri="{FF2B5EF4-FFF2-40B4-BE49-F238E27FC236}">
                      <a16:creationId xmlns:a16="http://schemas.microsoft.com/office/drawing/2014/main" id="{B0E515FC-FC6E-C248-9E2D-7CA24C04A9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69171" y="5011845"/>
                  <a:ext cx="2999884" cy="750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1" name="Ink 93">
                  <a:extLst>
                    <a:ext uri="{FF2B5EF4-FFF2-40B4-BE49-F238E27FC236}">
                      <a16:creationId xmlns:a16="http://schemas.microsoft.com/office/drawing/2014/main" id="{AF3EBC84-4EBF-404F-9191-4D28567B1655}"/>
                    </a:ext>
                  </a:extLst>
                </p14:cNvPr>
                <p14:cNvContentPartPr/>
                <p14:nvPr/>
              </p14:nvContentPartPr>
              <p14:xfrm>
                <a:off x="6588013" y="4386533"/>
                <a:ext cx="1010880" cy="417600"/>
              </p14:xfrm>
            </p:contentPart>
          </mc:Choice>
          <mc:Fallback xmlns="">
            <p:pic>
              <p:nvPicPr>
                <p:cNvPr id="91" name="Ink 93">
                  <a:extLst>
                    <a:ext uri="{FF2B5EF4-FFF2-40B4-BE49-F238E27FC236}">
                      <a16:creationId xmlns:a16="http://schemas.microsoft.com/office/drawing/2014/main" id="{AF3EBC84-4EBF-404F-9191-4D28567B16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72539" y="4371053"/>
                  <a:ext cx="1041469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2" name="Ink 94">
                  <a:extLst>
                    <a:ext uri="{FF2B5EF4-FFF2-40B4-BE49-F238E27FC236}">
                      <a16:creationId xmlns:a16="http://schemas.microsoft.com/office/drawing/2014/main" id="{84C2971E-246D-FD4C-9E92-E1E9BB795872}"/>
                    </a:ext>
                  </a:extLst>
                </p14:cNvPr>
                <p14:cNvContentPartPr/>
                <p14:nvPr/>
              </p14:nvContentPartPr>
              <p14:xfrm>
                <a:off x="6048373" y="3693533"/>
                <a:ext cx="1651320" cy="508320"/>
              </p14:xfrm>
            </p:contentPart>
          </mc:Choice>
          <mc:Fallback xmlns="">
            <p:pic>
              <p:nvPicPr>
                <p:cNvPr id="92" name="Ink 94">
                  <a:extLst>
                    <a:ext uri="{FF2B5EF4-FFF2-40B4-BE49-F238E27FC236}">
                      <a16:creationId xmlns:a16="http://schemas.microsoft.com/office/drawing/2014/main" id="{84C2971E-246D-FD4C-9E92-E1E9BB7958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32893" y="3678053"/>
                  <a:ext cx="1681920" cy="53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50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483148-BB8C-A74F-9946-55D93A0F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1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Overfitting can occur in meta-learning, too!</a:t>
            </a:r>
          </a:p>
        </p:txBody>
      </p:sp>
    </p:spTree>
    <p:extLst>
      <p:ext uri="{BB962C8B-B14F-4D97-AF65-F5344CB8AC3E}">
        <p14:creationId xmlns:p14="http://schemas.microsoft.com/office/powerpoint/2010/main" val="172499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</TotalTime>
  <Words>459</Words>
  <Application>Microsoft Macintosh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 for Networking</vt:lpstr>
      <vt:lpstr>Model Selection</vt:lpstr>
      <vt:lpstr>Problem</vt:lpstr>
      <vt:lpstr>Training Aims to Minimize Error</vt:lpstr>
      <vt:lpstr>General Approach: Validation “Hold Out” Set</vt:lpstr>
      <vt:lpstr>How Large Should the Test Set Be?</vt:lpstr>
      <vt:lpstr>How to Split the Data? </vt:lpstr>
      <vt:lpstr>Splitting the Data for Meta-Learning</vt:lpstr>
      <vt:lpstr>Overfitting can occur in meta-learning, too!</vt:lpstr>
      <vt:lpstr>Solution: Cross-Validation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28</cp:revision>
  <dcterms:created xsi:type="dcterms:W3CDTF">2020-04-25T18:25:22Z</dcterms:created>
  <dcterms:modified xsi:type="dcterms:W3CDTF">2020-05-08T15:06:44Z</dcterms:modified>
</cp:coreProperties>
</file>