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60" r:id="rId4"/>
    <p:sldId id="265" r:id="rId5"/>
    <p:sldId id="271" r:id="rId6"/>
    <p:sldId id="266" r:id="rId7"/>
    <p:sldId id="267" r:id="rId8"/>
    <p:sldId id="268" r:id="rId9"/>
    <p:sldId id="269" r:id="rId10"/>
    <p:sldId id="272" r:id="rId11"/>
    <p:sldId id="273" r:id="rId12"/>
    <p:sldId id="274" r:id="rId13"/>
    <p:sldId id="275" r:id="rId14"/>
    <p:sldId id="276" r:id="rId15"/>
    <p:sldId id="270" r:id="rId16"/>
    <p:sldId id="258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1228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32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B114-CA1C-4405-B4C9-B0D9B62EC79D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DE86-D301-4DF7-A1BB-F5D7669E4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039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212"/>
            <a:ext cx="4040188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039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0212"/>
            <a:ext cx="4041775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7305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800669"/>
            <a:ext cx="5486400" cy="696686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obaxterm.mobatek.n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 world kernel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6460" b="1646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Kernel module for beagle bone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707188" cy="6445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7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Board</a:t>
            </a:r>
          </a:p>
          <a:p>
            <a:pPr lvl="1"/>
            <a:r>
              <a:rPr lang="en-US" dirty="0" err="1" smtClean="0"/>
              <a:t>Beaglebone</a:t>
            </a:r>
            <a:r>
              <a:rPr lang="en-US" dirty="0" smtClean="0"/>
              <a:t> black.</a:t>
            </a:r>
          </a:p>
          <a:p>
            <a:pPr lvl="1"/>
            <a:r>
              <a:rPr lang="en-US" dirty="0" smtClean="0"/>
              <a:t>8g </a:t>
            </a:r>
            <a:r>
              <a:rPr lang="en-US" dirty="0" err="1" smtClean="0"/>
              <a:t>sd</a:t>
            </a:r>
            <a:r>
              <a:rPr lang="en-US" dirty="0" smtClean="0"/>
              <a:t> card.</a:t>
            </a:r>
          </a:p>
          <a:p>
            <a:r>
              <a:rPr lang="en-US" dirty="0" smtClean="0"/>
              <a:t>Connector</a:t>
            </a:r>
          </a:p>
          <a:p>
            <a:pPr lvl="1"/>
            <a:r>
              <a:rPr lang="en-US" dirty="0" smtClean="0"/>
              <a:t>Cp2102.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546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Firmware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Download firmware from main page</a:t>
            </a:r>
          </a:p>
          <a:p>
            <a:pPr lvl="1"/>
            <a:r>
              <a:rPr lang="en-US" dirty="0"/>
              <a:t>https://beagleboard.org/latest-imagesInstall </a:t>
            </a:r>
            <a:r>
              <a:rPr lang="en-US" dirty="0" smtClean="0"/>
              <a:t>firmware</a:t>
            </a:r>
          </a:p>
          <a:p>
            <a:r>
              <a:rPr lang="en-US" dirty="0" smtClean="0"/>
              <a:t>Format </a:t>
            </a:r>
            <a:r>
              <a:rPr lang="en-US" dirty="0" err="1" smtClean="0"/>
              <a:t>sdcard</a:t>
            </a:r>
            <a:r>
              <a:rPr lang="en-US" dirty="0" smtClean="0"/>
              <a:t>, write firmware to </a:t>
            </a:r>
            <a:r>
              <a:rPr lang="en-US" dirty="0" err="1" smtClean="0"/>
              <a:t>sdcard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dd</a:t>
            </a:r>
            <a:r>
              <a:rPr lang="en-US" dirty="0"/>
              <a:t> if=</a:t>
            </a:r>
            <a:r>
              <a:rPr lang="en-US" dirty="0" err="1"/>
              <a:t>NameOfImageToWrite.img</a:t>
            </a:r>
            <a:r>
              <a:rPr lang="en-US" dirty="0"/>
              <a:t> of=/dev/</a:t>
            </a:r>
            <a:r>
              <a:rPr lang="en-US" dirty="0" err="1"/>
              <a:t>rdiskNUMBER</a:t>
            </a:r>
            <a:r>
              <a:rPr lang="en-US" dirty="0"/>
              <a:t> </a:t>
            </a:r>
            <a:r>
              <a:rPr lang="en-US" dirty="0" err="1"/>
              <a:t>bs</a:t>
            </a:r>
            <a:r>
              <a:rPr lang="en-US" dirty="0"/>
              <a:t>=1m</a:t>
            </a:r>
            <a:endParaRPr lang="en-US" dirty="0"/>
          </a:p>
          <a:p>
            <a:pPr lvl="0"/>
            <a:r>
              <a:rPr lang="en-US" dirty="0" smtClean="0"/>
              <a:t>Plug </a:t>
            </a:r>
            <a:r>
              <a:rPr lang="en-US" dirty="0"/>
              <a:t>in </a:t>
            </a:r>
            <a:r>
              <a:rPr lang="en-US" dirty="0" err="1"/>
              <a:t>sdcard</a:t>
            </a:r>
            <a:r>
              <a:rPr lang="en-US" dirty="0"/>
              <a:t>, power cable, mouse, keyboard and monitor for Pi</a:t>
            </a:r>
          </a:p>
        </p:txBody>
      </p:sp>
    </p:spTree>
    <p:extLst>
      <p:ext uri="{BB962C8B-B14F-4D97-AF65-F5344CB8AC3E}">
        <p14:creationId xmlns:p14="http://schemas.microsoft.com/office/powerpoint/2010/main" val="1710678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 PC with board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Install </a:t>
            </a:r>
            <a:r>
              <a:rPr lang="en-US" dirty="0" err="1"/>
              <a:t>MobaXterm</a:t>
            </a:r>
            <a:r>
              <a:rPr lang="en-US" dirty="0"/>
              <a:t> for PC</a:t>
            </a:r>
          </a:p>
          <a:p>
            <a:pPr lvl="1"/>
            <a:r>
              <a:rPr lang="en-US" dirty="0">
                <a:hlinkClick r:id="rId2"/>
              </a:rPr>
              <a:t>https://mobaxterm.mobatek.net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Setup </a:t>
            </a:r>
            <a:r>
              <a:rPr lang="en-US" dirty="0" err="1" smtClean="0"/>
              <a:t>MobaXterm</a:t>
            </a:r>
            <a:r>
              <a:rPr lang="en-US" dirty="0" smtClean="0"/>
              <a:t> to connect with beagle bone.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83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compile kernel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embedded Linux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build source code </a:t>
            </a:r>
            <a:r>
              <a:rPr lang="en-US" dirty="0" err="1" smtClean="0"/>
              <a:t>trên</a:t>
            </a:r>
            <a:r>
              <a:rPr lang="en-US" dirty="0" smtClean="0"/>
              <a:t> board.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build source code </a:t>
            </a:r>
            <a:r>
              <a:rPr lang="en-US" dirty="0" err="1" smtClean="0"/>
              <a:t>trên</a:t>
            </a:r>
            <a:r>
              <a:rPr lang="en-US" dirty="0" smtClean="0"/>
              <a:t> PC, copy file execute sang board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.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cross compile.</a:t>
            </a:r>
          </a:p>
          <a:p>
            <a:r>
              <a:rPr lang="en-US" dirty="0"/>
              <a:t>https://blukat29.github.io/2017/12/cross-compile-arm-kernel-module/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70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đèn</a:t>
            </a:r>
            <a:r>
              <a:rPr lang="en-US" dirty="0" smtClean="0"/>
              <a:t> led với </a:t>
            </a:r>
            <a:r>
              <a:rPr lang="en-US" dirty="0" err="1" smtClean="0"/>
              <a:t>chân</a:t>
            </a:r>
            <a:r>
              <a:rPr lang="en-US" dirty="0" smtClean="0"/>
              <a:t> GPIO của board. </a:t>
            </a:r>
            <a:r>
              <a:rPr lang="en-US" dirty="0" err="1" smtClean="0"/>
              <a:t>Đọc</a:t>
            </a:r>
            <a:r>
              <a:rPr lang="en-US" dirty="0" smtClean="0"/>
              <a:t> RM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GPIO của board. </a:t>
            </a:r>
            <a:r>
              <a:rPr lang="en-US" dirty="0" err="1" smtClean="0"/>
              <a:t>Viết</a:t>
            </a:r>
            <a:r>
              <a:rPr lang="en-US" dirty="0" smtClean="0"/>
              <a:t> 1 kernel module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load </a:t>
            </a:r>
            <a:r>
              <a:rPr lang="en-US" dirty="0" err="1" smtClean="0"/>
              <a:t>lên</a:t>
            </a:r>
            <a:r>
              <a:rPr lang="en-US" dirty="0" smtClean="0"/>
              <a:t> sẽ </a:t>
            </a:r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đèn</a:t>
            </a:r>
            <a:r>
              <a:rPr lang="en-US" dirty="0" smtClean="0"/>
              <a:t> led, unload sẽ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đèn</a:t>
            </a:r>
            <a:r>
              <a:rPr lang="en-US" dirty="0" smtClean="0"/>
              <a:t> led.</a:t>
            </a:r>
          </a:p>
          <a:p>
            <a:pPr lvl="1"/>
            <a:r>
              <a:rPr lang="en-US" dirty="0" smtClean="0"/>
              <a:t>Tham </a:t>
            </a:r>
            <a:r>
              <a:rPr lang="en-US" dirty="0" err="1" smtClean="0"/>
              <a:t>khảo</a:t>
            </a:r>
            <a:r>
              <a:rPr lang="en-US" dirty="0" smtClean="0"/>
              <a:t> các </a:t>
            </a:r>
            <a:r>
              <a:rPr lang="en-US" dirty="0" err="1" smtClean="0"/>
              <a:t>hàm</a:t>
            </a:r>
            <a:r>
              <a:rPr lang="en-US" dirty="0" smtClean="0"/>
              <a:t> sau:</a:t>
            </a:r>
          </a:p>
          <a:p>
            <a:pPr lvl="2"/>
            <a:r>
              <a:rPr lang="en-US" dirty="0" err="1" smtClean="0"/>
              <a:t>devm_ioremap_resource</a:t>
            </a:r>
            <a:endParaRPr lang="en-US" dirty="0" smtClean="0"/>
          </a:p>
          <a:p>
            <a:pPr lvl="2"/>
            <a:r>
              <a:rPr lang="en-US" dirty="0"/>
              <a:t>__</a:t>
            </a:r>
            <a:r>
              <a:rPr lang="en-US" dirty="0" err="1" smtClean="0"/>
              <a:t>raw_writel</a:t>
            </a:r>
            <a:endParaRPr lang="en-US" dirty="0" smtClean="0"/>
          </a:p>
          <a:p>
            <a:pPr lvl="2"/>
            <a:r>
              <a:rPr lang="en-US" dirty="0"/>
              <a:t>https://youtu.be/3MY8kLEZr98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2039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Setup environment for </a:t>
            </a:r>
            <a:r>
              <a:rPr lang="en-US" dirty="0" smtClean="0"/>
              <a:t>development</a:t>
            </a:r>
          </a:p>
          <a:p>
            <a:r>
              <a:rPr lang="en-US" dirty="0"/>
              <a:t>Create Hello world kernel </a:t>
            </a:r>
            <a:r>
              <a:rPr lang="en-US" dirty="0" smtClean="0"/>
              <a:t>module</a:t>
            </a:r>
          </a:p>
          <a:p>
            <a:r>
              <a:rPr lang="en-US" dirty="0" smtClean="0"/>
              <a:t>Home work</a:t>
            </a:r>
          </a:p>
        </p:txBody>
      </p:sp>
    </p:spTree>
    <p:extLst>
      <p:ext uri="{BB962C8B-B14F-4D97-AF65-F5344CB8AC3E}">
        <p14:creationId xmlns:p14="http://schemas.microsoft.com/office/powerpoint/2010/main" val="90064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Can extend kernel code when needed</a:t>
            </a:r>
          </a:p>
          <a:p>
            <a:pPr lvl="0"/>
            <a:r>
              <a:rPr lang="en-US" dirty="0"/>
              <a:t>Interact with kernel to become only one kernel process</a:t>
            </a:r>
          </a:p>
          <a:p>
            <a:pPr lvl="0"/>
            <a:r>
              <a:rPr lang="en-US" dirty="0"/>
              <a:t>Code instruction has same priority with kernel</a:t>
            </a:r>
          </a:p>
        </p:txBody>
      </p:sp>
    </p:spTree>
    <p:extLst>
      <p:ext uri="{BB962C8B-B14F-4D97-AF65-F5344CB8AC3E}">
        <p14:creationId xmlns:p14="http://schemas.microsoft.com/office/powerpoint/2010/main" val="60649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kernel header in </a:t>
            </a:r>
            <a:r>
              <a:rPr lang="en-US" dirty="0" smtClean="0"/>
              <a:t>Ubuntu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It include all source header need to develop kernel module</a:t>
            </a:r>
          </a:p>
          <a:p>
            <a:pPr lvl="0"/>
            <a:r>
              <a:rPr lang="en-US" dirty="0"/>
              <a:t>It is generate when they build kernel image</a:t>
            </a:r>
          </a:p>
          <a:p>
            <a:pPr lvl="0"/>
            <a:r>
              <a:rPr lang="en-US" dirty="0"/>
              <a:t>Each kernel instance has only one kernel </a:t>
            </a:r>
            <a:r>
              <a:rPr lang="en-US" dirty="0" smtClean="0"/>
              <a:t>header</a:t>
            </a:r>
          </a:p>
          <a:p>
            <a:pPr lvl="0"/>
            <a:r>
              <a:rPr lang="en-US" dirty="0"/>
              <a:t>apt search </a:t>
            </a:r>
            <a:r>
              <a:rPr lang="en-US" dirty="0" err="1"/>
              <a:t>linux</a:t>
            </a:r>
            <a:r>
              <a:rPr lang="en-US" dirty="0"/>
              <a:t>-headers-$(</a:t>
            </a:r>
            <a:r>
              <a:rPr lang="en-US" dirty="0" err="1"/>
              <a:t>uname</a:t>
            </a:r>
            <a:r>
              <a:rPr lang="en-US" dirty="0"/>
              <a:t> -r)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9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239" b="223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Final result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3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Create Hello world kernel module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707188" cy="6445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52" r="225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0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 code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555" y="871538"/>
            <a:ext cx="7044889" cy="372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6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kernel module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makefile</a:t>
            </a:r>
            <a:r>
              <a:rPr lang="en-US" dirty="0" smtClean="0"/>
              <a:t> to compile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670036"/>
            <a:ext cx="67246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6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199" r="1719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command </a:t>
            </a:r>
            <a:r>
              <a:rPr lang="en-US" dirty="0" err="1" smtClean="0"/>
              <a:t>dmesg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get log </a:t>
            </a:r>
            <a:r>
              <a:rPr lang="en-US" dirty="0" err="1" smtClean="0"/>
              <a:t>từ</a:t>
            </a:r>
            <a:r>
              <a:rPr lang="en-US" dirty="0" smtClean="0"/>
              <a:t> kernel.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707188" cy="644525"/>
          </a:xfrm>
        </p:spPr>
        <p:txBody>
          <a:bodyPr/>
          <a:lstStyle/>
          <a:p>
            <a:r>
              <a:rPr lang="en-US" dirty="0" smtClean="0"/>
              <a:t>Check log in 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8286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1792</TotalTime>
  <Words>349</Words>
  <Application>Microsoft Office PowerPoint</Application>
  <PresentationFormat>On-screen Show (16:9)</PresentationFormat>
  <Paragraphs>65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Template_Internal_Course</vt:lpstr>
      <vt:lpstr>Hello world kernel module</vt:lpstr>
      <vt:lpstr>Agenda</vt:lpstr>
      <vt:lpstr>Introduction</vt:lpstr>
      <vt:lpstr>Install kernel header in Ubuntu</vt:lpstr>
      <vt:lpstr>PowerPoint Presentation</vt:lpstr>
      <vt:lpstr>PowerPoint Presentation</vt:lpstr>
      <vt:lpstr>Source code</vt:lpstr>
      <vt:lpstr>Compile kernel module</vt:lpstr>
      <vt:lpstr>Check log in kernel</vt:lpstr>
      <vt:lpstr>PowerPoint Presentation</vt:lpstr>
      <vt:lpstr>Hardware</vt:lpstr>
      <vt:lpstr>Firmware</vt:lpstr>
      <vt:lpstr>Connect PC with board</vt:lpstr>
      <vt:lpstr>Cross compile kernel module</vt:lpstr>
      <vt:lpstr>Home work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 (FGA.DAP)</cp:lastModifiedBy>
  <cp:revision>285</cp:revision>
  <dcterms:created xsi:type="dcterms:W3CDTF">2015-08-31T01:44:46Z</dcterms:created>
  <dcterms:modified xsi:type="dcterms:W3CDTF">2020-07-26T01:11:36Z</dcterms:modified>
</cp:coreProperties>
</file>