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77" r:id="rId3"/>
    <p:sldId id="259" r:id="rId4"/>
    <p:sldId id="271" r:id="rId5"/>
    <p:sldId id="272" r:id="rId6"/>
    <p:sldId id="266" r:id="rId7"/>
    <p:sldId id="267" r:id="rId8"/>
    <p:sldId id="283" r:id="rId9"/>
    <p:sldId id="284" r:id="rId10"/>
    <p:sldId id="285" r:id="rId11"/>
    <p:sldId id="286" r:id="rId12"/>
    <p:sldId id="280" r:id="rId13"/>
    <p:sldId id="281" r:id="rId14"/>
    <p:sldId id="282" r:id="rId15"/>
    <p:sldId id="275" r:id="rId16"/>
    <p:sldId id="276" r:id="rId17"/>
    <p:sldId id="268" r:id="rId18"/>
    <p:sldId id="269"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4336" autoAdjust="0"/>
  </p:normalViewPr>
  <p:slideViewPr>
    <p:cSldViewPr snapToGrid="0" snapToObjects="1" showGuides="1">
      <p:cViewPr varScale="1">
        <p:scale>
          <a:sx n="85" d="100"/>
          <a:sy n="85" d="100"/>
        </p:scale>
        <p:origin x="137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7/5/2020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7/5/2020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Regular file</a:t>
            </a:r>
          </a:p>
          <a:p>
            <a:r>
              <a:rPr lang="en-US" dirty="0" smtClean="0"/>
              <a:t>	Là </a:t>
            </a:r>
            <a:r>
              <a:rPr lang="en-US" dirty="0" err="1" smtClean="0"/>
              <a:t>cái</a:t>
            </a:r>
            <a:r>
              <a:rPr lang="en-US" dirty="0" smtClean="0"/>
              <a:t> file </a:t>
            </a:r>
            <a:r>
              <a:rPr lang="en-US" dirty="0" err="1" smtClean="0"/>
              <a:t>chứa</a:t>
            </a:r>
            <a:r>
              <a:rPr lang="en-US" dirty="0" smtClean="0"/>
              <a:t> dữ liệu và </a:t>
            </a:r>
            <a:r>
              <a:rPr lang="en-US" dirty="0" err="1" smtClean="0"/>
              <a:t>tồn</a:t>
            </a:r>
            <a:r>
              <a:rPr lang="en-US" dirty="0" smtClean="0"/>
              <a:t> </a:t>
            </a:r>
            <a:r>
              <a:rPr lang="en-US" dirty="0" err="1" smtClean="0"/>
              <a:t>tại</a:t>
            </a:r>
            <a:r>
              <a:rPr lang="en-US" dirty="0" smtClean="0"/>
              <a:t> </a:t>
            </a:r>
            <a:r>
              <a:rPr lang="en-US" dirty="0" err="1" smtClean="0"/>
              <a:t>thực</a:t>
            </a:r>
            <a:r>
              <a:rPr lang="en-US" dirty="0" smtClean="0"/>
              <a:t> </a:t>
            </a:r>
            <a:r>
              <a:rPr lang="en-US" dirty="0" err="1" smtClean="0"/>
              <a:t>tế</a:t>
            </a:r>
            <a:r>
              <a:rPr lang="en-US" dirty="0" smtClean="0"/>
              <a:t> trong ổ </a:t>
            </a:r>
            <a:r>
              <a:rPr lang="en-US" dirty="0" err="1" smtClean="0"/>
              <a:t>cứng</a:t>
            </a:r>
            <a:endParaRPr lang="en-US" dirty="0" smtClean="0"/>
          </a:p>
          <a:p>
            <a:r>
              <a:rPr lang="en-US" dirty="0" smtClean="0"/>
              <a:t>	Không </a:t>
            </a:r>
            <a:r>
              <a:rPr lang="en-US" dirty="0" err="1" smtClean="0"/>
              <a:t>bị</a:t>
            </a:r>
            <a:r>
              <a:rPr lang="en-US" dirty="0" smtClean="0"/>
              <a:t> </a:t>
            </a:r>
            <a:r>
              <a:rPr lang="en-US" dirty="0" err="1" smtClean="0"/>
              <a:t>mất</a:t>
            </a:r>
            <a:r>
              <a:rPr lang="en-US" dirty="0" smtClean="0"/>
              <a:t> </a:t>
            </a:r>
            <a:r>
              <a:rPr lang="en-US" dirty="0" err="1" smtClean="0"/>
              <a:t>đi</a:t>
            </a:r>
            <a:r>
              <a:rPr lang="en-US" dirty="0" smtClean="0"/>
              <a:t> </a:t>
            </a:r>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lại </a:t>
            </a:r>
            <a:r>
              <a:rPr lang="en-US" dirty="0" err="1" smtClean="0"/>
              <a:t>hệ</a:t>
            </a:r>
            <a:r>
              <a:rPr lang="en-US" dirty="0" smtClean="0"/>
              <a:t> </a:t>
            </a:r>
            <a:r>
              <a:rPr lang="en-US" dirty="0" err="1" smtClean="0"/>
              <a:t>thống</a:t>
            </a:r>
            <a:endParaRPr lang="en-US" dirty="0" smtClean="0"/>
          </a:p>
          <a:p>
            <a:r>
              <a:rPr lang="en-US" dirty="0" smtClean="0"/>
              <a:t>	</a:t>
            </a:r>
            <a:r>
              <a:rPr lang="en-US" dirty="0" err="1" smtClean="0"/>
              <a:t>Mỗi</a:t>
            </a:r>
            <a:r>
              <a:rPr lang="en-US" dirty="0" smtClean="0"/>
              <a:t> </a:t>
            </a:r>
            <a:r>
              <a:rPr lang="en-US" dirty="0" err="1" smtClean="0"/>
              <a:t>loại</a:t>
            </a:r>
            <a:r>
              <a:rPr lang="en-US" dirty="0" smtClean="0"/>
              <a:t> file sẽ có format dữ liệu </a:t>
            </a:r>
            <a:r>
              <a:rPr lang="en-US" dirty="0" err="1" smtClean="0"/>
              <a:t>riêng</a:t>
            </a:r>
            <a:endParaRPr lang="en-US" dirty="0" smtClean="0"/>
          </a:p>
          <a:p>
            <a:r>
              <a:rPr lang="en-US" dirty="0" smtClean="0"/>
              <a:t>Directory</a:t>
            </a:r>
          </a:p>
          <a:p>
            <a:r>
              <a:rPr lang="en-US" dirty="0" smtClean="0"/>
              <a:t>	</a:t>
            </a:r>
            <a:r>
              <a:rPr lang="fr-FR" dirty="0" smtClean="0"/>
              <a:t>Là file </a:t>
            </a:r>
            <a:r>
              <a:rPr lang="fr-FR" dirty="0" err="1" smtClean="0"/>
              <a:t>nằm</a:t>
            </a:r>
            <a:r>
              <a:rPr lang="fr-FR" dirty="0" smtClean="0"/>
              <a:t> trên ổ </a:t>
            </a:r>
            <a:r>
              <a:rPr lang="fr-FR" dirty="0" err="1" smtClean="0"/>
              <a:t>cứng</a:t>
            </a:r>
            <a:r>
              <a:rPr lang="fr-FR" dirty="0" smtClean="0"/>
              <a:t>.</a:t>
            </a:r>
          </a:p>
          <a:p>
            <a:r>
              <a:rPr lang="fr-FR" dirty="0" smtClean="0"/>
              <a:t>	</a:t>
            </a:r>
            <a:r>
              <a:rPr lang="vi-VN" dirty="0" smtClean="0"/>
              <a:t>Dữ liệu trong thư mục là tên là một số thông tin của các file nằm trong nó.</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directory cho mọi người </a:t>
            </a:r>
            <a:r>
              <a:rPr lang="en-US" sz="1200" kern="1200" dirty="0" err="1" smtClean="0">
                <a:solidFill>
                  <a:schemeClr val="tx1"/>
                </a:solidFill>
                <a:effectLst/>
                <a:latin typeface="+mn-lt"/>
                <a:ea typeface="+mn-ea"/>
                <a:cs typeface="+mn-cs"/>
              </a:rPr>
              <a:t>xem</a:t>
            </a:r>
            <a:endParaRPr lang="en-US" dirty="0" smtClean="0"/>
          </a:p>
          <a:p>
            <a:r>
              <a:rPr lang="en-US" dirty="0" smtClean="0"/>
              <a:t>Các </a:t>
            </a:r>
            <a:r>
              <a:rPr lang="en-US" dirty="0" err="1" smtClean="0"/>
              <a:t>loại</a:t>
            </a:r>
            <a:r>
              <a:rPr lang="en-US" dirty="0" smtClean="0"/>
              <a:t> file </a:t>
            </a:r>
            <a:r>
              <a:rPr lang="en-US" dirty="0" err="1" smtClean="0"/>
              <a:t>khác</a:t>
            </a:r>
            <a:endParaRPr lang="en-US" dirty="0" smtClean="0"/>
          </a:p>
          <a:p>
            <a:r>
              <a:rPr lang="en-US" dirty="0" smtClean="0"/>
              <a:t>	Meta data: </a:t>
            </a:r>
            <a:r>
              <a:rPr lang="en-US" dirty="0" err="1" smtClean="0"/>
              <a:t>Ví</a:t>
            </a:r>
            <a:r>
              <a:rPr lang="en-US" baseline="0" dirty="0" smtClean="0"/>
              <a:t> </a:t>
            </a:r>
            <a:r>
              <a:rPr lang="en-US" baseline="0" dirty="0" err="1" smtClean="0"/>
              <a:t>dụ</a:t>
            </a:r>
            <a:r>
              <a:rPr lang="en-US" baseline="0" dirty="0" smtClean="0"/>
              <a:t> </a:t>
            </a:r>
            <a:r>
              <a:rPr lang="en-US" baseline="0" dirty="0" err="1" smtClean="0"/>
              <a:t>khi</a:t>
            </a:r>
            <a:r>
              <a:rPr lang="en-US" baseline="0" dirty="0" smtClean="0"/>
              <a:t> dùng </a:t>
            </a:r>
            <a:r>
              <a:rPr lang="en-US" baseline="0" dirty="0" err="1" smtClean="0"/>
              <a:t>Makefile</a:t>
            </a:r>
            <a:r>
              <a:rPr lang="en-US" baseline="0" dirty="0" smtClean="0"/>
              <a:t> build code </a:t>
            </a:r>
            <a:r>
              <a:rPr lang="en-US" baseline="0" dirty="0" err="1" smtClean="0"/>
              <a:t>thì</a:t>
            </a:r>
            <a:r>
              <a:rPr lang="en-US" baseline="0" dirty="0" smtClean="0"/>
              <a:t> sẽ </a:t>
            </a:r>
            <a:r>
              <a:rPr lang="en-US" baseline="0" dirty="0" err="1" smtClean="0"/>
              <a:t>sinh</a:t>
            </a:r>
            <a:r>
              <a:rPr lang="en-US" baseline="0" dirty="0" smtClean="0"/>
              <a:t> </a:t>
            </a:r>
            <a:r>
              <a:rPr lang="en-US" baseline="0" dirty="0" err="1" smtClean="0"/>
              <a:t>ra</a:t>
            </a:r>
            <a:r>
              <a:rPr lang="en-US" baseline="0" dirty="0" smtClean="0"/>
              <a:t> 1 </a:t>
            </a:r>
            <a:r>
              <a:rPr lang="en-US" baseline="0" dirty="0" err="1" smtClean="0"/>
              <a:t>loạt</a:t>
            </a:r>
            <a:r>
              <a:rPr lang="en-US" baseline="0" dirty="0" smtClean="0"/>
              <a:t> file </a:t>
            </a:r>
            <a:r>
              <a:rPr lang="en-US" baseline="0" dirty="0" err="1" smtClean="0"/>
              <a:t>ẩn</a:t>
            </a:r>
            <a:r>
              <a:rPr lang="en-US" baseline="0" dirty="0" smtClean="0"/>
              <a:t> để </a:t>
            </a:r>
            <a:r>
              <a:rPr lang="en-US" baseline="0" dirty="0" err="1" smtClean="0"/>
              <a:t>chứa</a:t>
            </a:r>
            <a:r>
              <a:rPr lang="en-US" baseline="0" dirty="0" smtClean="0"/>
              <a:t> thông tin </a:t>
            </a:r>
            <a:r>
              <a:rPr lang="en-US" baseline="0" dirty="0" err="1" smtClean="0"/>
              <a:t>lần</a:t>
            </a:r>
            <a:r>
              <a:rPr lang="en-US" baseline="0" dirty="0" smtClean="0"/>
              <a:t> build đó.</a:t>
            </a:r>
            <a:endParaRPr lang="en-US" dirty="0" smtClean="0"/>
          </a:p>
          <a:p>
            <a:r>
              <a:rPr lang="en-US" dirty="0" smtClean="0"/>
              <a:t>	Symbolic link</a:t>
            </a:r>
          </a:p>
          <a:p>
            <a:r>
              <a:rPr lang="en-US" dirty="0" smtClean="0"/>
              <a:t>	virtual file</a:t>
            </a:r>
          </a:p>
          <a:p>
            <a:pPr lvl="2"/>
            <a:r>
              <a:rPr lang="en-US" dirty="0" smtClean="0"/>
              <a:t>Socket: Được</a:t>
            </a:r>
            <a:r>
              <a:rPr lang="en-US" baseline="0" dirty="0" smtClean="0"/>
              <a:t> </a:t>
            </a:r>
            <a:r>
              <a:rPr lang="en-US" baseline="0" dirty="0" err="1" smtClean="0"/>
              <a:t>lưu</a:t>
            </a:r>
            <a:r>
              <a:rPr lang="en-US" baseline="0" dirty="0" smtClean="0"/>
              <a:t> trong /</a:t>
            </a:r>
            <a:r>
              <a:rPr lang="en-US" baseline="0" dirty="0" err="1" smtClean="0"/>
              <a:t>proc</a:t>
            </a:r>
            <a:r>
              <a:rPr lang="en-US" baseline="0" dirty="0" smtClean="0"/>
              <a:t>/net/</a:t>
            </a:r>
            <a:r>
              <a:rPr lang="en-US" baseline="0" dirty="0" err="1" smtClean="0"/>
              <a:t>tcp</a:t>
            </a:r>
            <a:endParaRPr lang="en-US" dirty="0" smtClean="0"/>
          </a:p>
          <a:p>
            <a:r>
              <a:rPr lang="en-US" dirty="0" smtClean="0"/>
              <a:t>		Device file: Được</a:t>
            </a:r>
            <a:r>
              <a:rPr lang="en-US" baseline="0" dirty="0" smtClean="0"/>
              <a:t> </a:t>
            </a:r>
            <a:r>
              <a:rPr lang="en-US" baseline="0" dirty="0" err="1" smtClean="0"/>
              <a:t>lưu</a:t>
            </a:r>
            <a:r>
              <a:rPr lang="en-US" baseline="0" dirty="0" smtClean="0"/>
              <a:t> trong /dev</a:t>
            </a:r>
            <a:endParaRPr lang="en-US" dirty="0" smtClean="0"/>
          </a:p>
          <a:p>
            <a:r>
              <a:rPr lang="en-US" dirty="0" smtClean="0"/>
              <a:t>		STDIN, STDOUT, STDERR</a:t>
            </a:r>
          </a:p>
          <a:p>
            <a:pPr lvl="2"/>
            <a:r>
              <a:rPr lang="vi-VN" dirty="0" smtClean="0"/>
              <a:t>Các virtual file không được lưu trên ổ cứng mà sẽ được OS khởi tạo và nằm trong RAM. Khi tắt máy chúng sẽ biến mất và được tạo lại khi OS khởi động.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Cat thử file binary cho mọi người xem</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Ke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chuyen</a:t>
            </a:r>
            <a:r>
              <a:rPr lang="en-US" sz="1200" kern="1200" baseline="0" dirty="0" smtClean="0">
                <a:solidFill>
                  <a:schemeClr val="tx1"/>
                </a:solidFill>
                <a:effectLst/>
                <a:latin typeface="+mn-lt"/>
                <a:ea typeface="+mn-ea"/>
                <a:cs typeface="+mn-cs"/>
              </a:rPr>
              <a:t> ma </a:t>
            </a:r>
            <a:r>
              <a:rPr lang="en-US" sz="1200" kern="1200" baseline="0" dirty="0" err="1" smtClean="0">
                <a:solidFill>
                  <a:schemeClr val="tx1"/>
                </a:solidFill>
                <a:effectLst/>
                <a:latin typeface="+mn-lt"/>
                <a:ea typeface="+mn-ea"/>
                <a:cs typeface="+mn-cs"/>
              </a:rPr>
              <a:t>hoa</a:t>
            </a:r>
            <a:r>
              <a:rPr lang="en-US" sz="1200" kern="1200" baseline="0" dirty="0" smtClean="0">
                <a:solidFill>
                  <a:schemeClr val="tx1"/>
                </a:solidFill>
                <a:effectLst/>
                <a:latin typeface="+mn-lt"/>
                <a:ea typeface="+mn-ea"/>
                <a:cs typeface="+mn-cs"/>
              </a:rPr>
              <a:t> file cho </a:t>
            </a:r>
            <a:r>
              <a:rPr lang="en-US" sz="1200" kern="1200" baseline="0" dirty="0" err="1" smtClean="0">
                <a:solidFill>
                  <a:schemeClr val="tx1"/>
                </a:solidFill>
                <a:effectLst/>
                <a:latin typeface="+mn-lt"/>
                <a:ea typeface="+mn-ea"/>
                <a:cs typeface="+mn-cs"/>
              </a:rPr>
              <a:t>moi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nguoi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nghe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150831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36521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9217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252605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Khởi</a:t>
            </a:r>
            <a:r>
              <a:rPr lang="en-US" dirty="0" smtClean="0"/>
              <a:t> </a:t>
            </a:r>
            <a:r>
              <a:rPr lang="en-US" dirty="0" err="1" smtClean="0"/>
              <a:t>tạo</a:t>
            </a:r>
            <a:r>
              <a:rPr lang="en-US" dirty="0" smtClean="0"/>
              <a:t> các file data từ ổ </a:t>
            </a:r>
            <a:r>
              <a:rPr lang="en-US" dirty="0" err="1" smtClean="0"/>
              <a:t>cứng</a:t>
            </a:r>
            <a:endParaRPr lang="en-US" dirty="0" smtClean="0"/>
          </a:p>
          <a:p>
            <a:r>
              <a:rPr lang="en-US" dirty="0" err="1" smtClean="0"/>
              <a:t>Khởi</a:t>
            </a:r>
            <a:r>
              <a:rPr lang="en-US" dirty="0" smtClean="0"/>
              <a:t> </a:t>
            </a:r>
            <a:r>
              <a:rPr lang="en-US" dirty="0" err="1" smtClean="0"/>
              <a:t>tạo</a:t>
            </a:r>
            <a:r>
              <a:rPr lang="en-US" dirty="0" smtClean="0"/>
              <a:t> /</a:t>
            </a:r>
            <a:r>
              <a:rPr lang="en-US" dirty="0" err="1" smtClean="0"/>
              <a:t>proc</a:t>
            </a:r>
            <a:r>
              <a:rPr lang="en-US" dirty="0" smtClean="0"/>
              <a:t>/</a:t>
            </a:r>
            <a:r>
              <a:rPr lang="en-US" dirty="0" err="1" smtClean="0"/>
              <a:t>pid</a:t>
            </a:r>
            <a:r>
              <a:rPr lang="en-US" dirty="0" smtClean="0"/>
              <a:t> từ các process</a:t>
            </a:r>
          </a:p>
          <a:p>
            <a:r>
              <a:rPr lang="en-US" dirty="0" err="1" smtClean="0"/>
              <a:t>Khởi</a:t>
            </a:r>
            <a:r>
              <a:rPr lang="en-US" dirty="0" smtClean="0"/>
              <a:t> </a:t>
            </a:r>
            <a:r>
              <a:rPr lang="en-US" dirty="0" err="1" smtClean="0"/>
              <a:t>tạo</a:t>
            </a:r>
            <a:r>
              <a:rPr lang="en-US" dirty="0" smtClean="0"/>
              <a:t> /dev/ từ device</a:t>
            </a:r>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95931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Ham open </a:t>
            </a:r>
            <a:r>
              <a:rPr lang="en-US" dirty="0" err="1" smtClean="0">
                <a:effectLst/>
              </a:rPr>
              <a:t>neu</a:t>
            </a:r>
            <a:r>
              <a:rPr lang="en-US" baseline="0" dirty="0" smtClean="0">
                <a:effectLst/>
              </a:rPr>
              <a:t> </a:t>
            </a:r>
            <a:r>
              <a:rPr lang="en-US" baseline="0" dirty="0" err="1" smtClean="0">
                <a:effectLst/>
              </a:rPr>
              <a:t>truyen</a:t>
            </a:r>
            <a:r>
              <a:rPr lang="en-US" baseline="0" dirty="0" smtClean="0">
                <a:effectLst/>
              </a:rPr>
              <a:t> option “w” </a:t>
            </a:r>
            <a:r>
              <a:rPr lang="en-US" baseline="0" dirty="0" err="1" smtClean="0">
                <a:effectLst/>
              </a:rPr>
              <a:t>hoac</a:t>
            </a:r>
            <a:r>
              <a:rPr lang="en-US" baseline="0" dirty="0" smtClean="0">
                <a:effectLst/>
              </a:rPr>
              <a:t> “a” se </a:t>
            </a:r>
            <a:r>
              <a:rPr lang="en-US" baseline="0" dirty="0" err="1" smtClean="0">
                <a:effectLst/>
              </a:rPr>
              <a:t>tao</a:t>
            </a:r>
            <a:r>
              <a:rPr lang="en-US" baseline="0" dirty="0" smtClean="0">
                <a:effectLst/>
              </a:rPr>
              <a:t> file </a:t>
            </a:r>
            <a:r>
              <a:rPr lang="en-US" baseline="0" dirty="0" err="1" smtClean="0">
                <a:effectLst/>
              </a:rPr>
              <a:t>moi</a:t>
            </a:r>
            <a:r>
              <a:rPr lang="en-US" baseline="0" dirty="0" smtClean="0">
                <a:effectLst/>
              </a:rPr>
              <a:t> </a:t>
            </a:r>
            <a:r>
              <a:rPr lang="en-US" baseline="0" dirty="0" err="1" smtClean="0">
                <a:effectLst/>
              </a:rPr>
              <a:t>neu</a:t>
            </a:r>
            <a:r>
              <a:rPr lang="en-US" baseline="0" dirty="0" smtClean="0">
                <a:effectLst/>
              </a:rPr>
              <a:t> file </a:t>
            </a:r>
            <a:r>
              <a:rPr lang="en-US" baseline="0" dirty="0" err="1" smtClean="0">
                <a:effectLst/>
              </a:rPr>
              <a:t>ko</a:t>
            </a:r>
            <a:r>
              <a:rPr lang="en-US" baseline="0" dirty="0" smtClean="0">
                <a:effectLst/>
              </a:rPr>
              <a:t> ton tai</a:t>
            </a:r>
          </a:p>
          <a:p>
            <a:r>
              <a:rPr lang="en-US" baseline="0" dirty="0" err="1" smtClean="0">
                <a:effectLst/>
              </a:rPr>
              <a:t>Nen</a:t>
            </a:r>
            <a:r>
              <a:rPr lang="en-US" baseline="0" dirty="0" smtClean="0">
                <a:effectLst/>
              </a:rPr>
              <a:t> check file fd &gt; 0 </a:t>
            </a:r>
            <a:r>
              <a:rPr lang="en-US" baseline="0" dirty="0" err="1" smtClean="0">
                <a:effectLst/>
              </a:rPr>
              <a:t>truoc</a:t>
            </a:r>
            <a:r>
              <a:rPr lang="en-US" baseline="0" dirty="0" smtClean="0">
                <a:effectLst/>
              </a:rPr>
              <a:t> </a:t>
            </a:r>
            <a:r>
              <a:rPr lang="en-US" baseline="0" dirty="0" err="1" smtClean="0">
                <a:effectLst/>
              </a:rPr>
              <a:t>khi</a:t>
            </a:r>
            <a:r>
              <a:rPr lang="en-US" baseline="0" dirty="0" smtClean="0">
                <a:effectLst/>
              </a:rPr>
              <a:t> </a:t>
            </a:r>
            <a:r>
              <a:rPr lang="en-US" baseline="0" dirty="0" err="1" smtClean="0">
                <a:effectLst/>
              </a:rPr>
              <a:t>ghi</a:t>
            </a:r>
            <a:endParaRPr lang="en-US" baseline="0" dirty="0" smtClean="0">
              <a:effectLst/>
            </a:endParaRPr>
          </a:p>
          <a:p>
            <a:r>
              <a:rPr lang="en-US" baseline="0" dirty="0" err="1" smtClean="0">
                <a:effectLst/>
              </a:rPr>
              <a:t>Nho</a:t>
            </a:r>
            <a:r>
              <a:rPr lang="en-US" baseline="0" dirty="0" smtClean="0">
                <a:effectLst/>
              </a:rPr>
              <a:t> close </a:t>
            </a:r>
            <a:r>
              <a:rPr lang="en-US" baseline="0" dirty="0" err="1" smtClean="0">
                <a:effectLst/>
              </a:rPr>
              <a:t>moi</a:t>
            </a:r>
            <a:r>
              <a:rPr lang="en-US" baseline="0" dirty="0" smtClean="0">
                <a:effectLst/>
              </a:rPr>
              <a:t> </a:t>
            </a:r>
            <a:r>
              <a:rPr lang="en-US" baseline="0" dirty="0" err="1" smtClean="0">
                <a:effectLst/>
              </a:rPr>
              <a:t>khi</a:t>
            </a:r>
            <a:r>
              <a:rPr lang="en-US" baseline="0" dirty="0" smtClean="0">
                <a:effectLst/>
              </a:rPr>
              <a:t> open, </a:t>
            </a:r>
            <a:r>
              <a:rPr lang="en-US" baseline="0" dirty="0" err="1" smtClean="0">
                <a:effectLst/>
              </a:rPr>
              <a:t>kể</a:t>
            </a:r>
            <a:r>
              <a:rPr lang="en-US" baseline="0" dirty="0" smtClean="0">
                <a:effectLst/>
              </a:rPr>
              <a:t> </a:t>
            </a:r>
            <a:r>
              <a:rPr lang="en-US" baseline="0" dirty="0" err="1" smtClean="0">
                <a:effectLst/>
              </a:rPr>
              <a:t>chuyện</a:t>
            </a:r>
            <a:r>
              <a:rPr lang="en-US" baseline="0" dirty="0" smtClean="0">
                <a:effectLst/>
              </a:rPr>
              <a:t> </a:t>
            </a:r>
            <a:r>
              <a:rPr lang="en-US" baseline="0" dirty="0" err="1" smtClean="0">
                <a:effectLst/>
              </a:rPr>
              <a:t>quên</a:t>
            </a:r>
            <a:r>
              <a:rPr lang="en-US" baseline="0" dirty="0" smtClean="0">
                <a:effectLst/>
              </a:rPr>
              <a:t> không </a:t>
            </a:r>
            <a:r>
              <a:rPr lang="en-US" baseline="0" dirty="0" err="1" smtClean="0">
                <a:effectLst/>
              </a:rPr>
              <a:t>đóng</a:t>
            </a:r>
            <a:r>
              <a:rPr lang="en-US" baseline="0" dirty="0" smtClean="0">
                <a:effectLst/>
              </a:rPr>
              <a:t> file.</a:t>
            </a:r>
          </a:p>
          <a:p>
            <a:r>
              <a:rPr lang="en-US" baseline="0" dirty="0" err="1" smtClean="0">
                <a:effectLst/>
              </a:rPr>
              <a:t>Giải</a:t>
            </a:r>
            <a:r>
              <a:rPr lang="en-US" baseline="0" dirty="0" smtClean="0">
                <a:effectLst/>
              </a:rPr>
              <a:t> </a:t>
            </a:r>
            <a:r>
              <a:rPr lang="en-US" baseline="0" dirty="0" err="1" smtClean="0">
                <a:effectLst/>
              </a:rPr>
              <a:t>thích</a:t>
            </a:r>
            <a:r>
              <a:rPr lang="en-US" baseline="0" dirty="0" smtClean="0">
                <a:effectLst/>
              </a:rPr>
              <a:t> cho mọi người cache data </a:t>
            </a:r>
            <a:r>
              <a:rPr lang="en-US" baseline="0" dirty="0" err="1" smtClean="0">
                <a:effectLst/>
              </a:rPr>
              <a:t>khi</a:t>
            </a:r>
            <a:r>
              <a:rPr lang="en-US" baseline="0" dirty="0" smtClean="0">
                <a:effectLst/>
              </a:rPr>
              <a:t> </a:t>
            </a:r>
            <a:r>
              <a:rPr lang="en-US" baseline="0" dirty="0" err="1" smtClean="0">
                <a:effectLst/>
              </a:rPr>
              <a:t>nói</a:t>
            </a:r>
            <a:r>
              <a:rPr lang="en-US" baseline="0" dirty="0" smtClean="0">
                <a:effectLst/>
              </a:rPr>
              <a:t> về </a:t>
            </a:r>
            <a:r>
              <a:rPr lang="en-US" baseline="0" dirty="0" err="1" smtClean="0">
                <a:effectLst/>
              </a:rPr>
              <a:t>hàm</a:t>
            </a:r>
            <a:r>
              <a:rPr lang="en-US" baseline="0" dirty="0" smtClean="0">
                <a:effectLst/>
              </a:rPr>
              <a:t> sync, </a:t>
            </a:r>
            <a:r>
              <a:rPr lang="en-US" baseline="0" dirty="0" err="1" smtClean="0">
                <a:effectLst/>
              </a:rPr>
              <a:t>gợi</a:t>
            </a:r>
            <a:r>
              <a:rPr lang="en-US" baseline="0" dirty="0" smtClean="0">
                <a:effectLst/>
              </a:rPr>
              <a:t> </a:t>
            </a:r>
            <a:r>
              <a:rPr lang="en-US" baseline="0" dirty="0" err="1" smtClean="0">
                <a:effectLst/>
              </a:rPr>
              <a:t>nhớ</a:t>
            </a:r>
            <a:r>
              <a:rPr lang="en-US" baseline="0" dirty="0" smtClean="0">
                <a:effectLst/>
              </a:rPr>
              <a:t> </a:t>
            </a:r>
            <a:r>
              <a:rPr lang="en-US" baseline="0" dirty="0" err="1" smtClean="0">
                <a:effectLst/>
              </a:rPr>
              <a:t>đến</a:t>
            </a:r>
            <a:r>
              <a:rPr lang="en-US" baseline="0" dirty="0" smtClean="0">
                <a:effectLst/>
              </a:rPr>
              <a:t> </a:t>
            </a:r>
            <a:r>
              <a:rPr lang="en-US" baseline="0" dirty="0" err="1" smtClean="0">
                <a:effectLst/>
              </a:rPr>
              <a:t>hàm</a:t>
            </a:r>
            <a:r>
              <a:rPr lang="en-US" baseline="0" dirty="0" smtClean="0">
                <a:effectLst/>
              </a:rPr>
              <a:t> </a:t>
            </a:r>
            <a:r>
              <a:rPr lang="en-US" baseline="0" dirty="0" err="1" smtClean="0">
                <a:effectLst/>
              </a:rPr>
              <a:t>fflush</a:t>
            </a:r>
            <a:r>
              <a:rPr lang="en-US" baseline="0" dirty="0" smtClean="0">
                <a:effectLst/>
              </a:rPr>
              <a:t>.</a:t>
            </a:r>
          </a:p>
          <a:p>
            <a:endParaRPr lang="en-US" baseline="0" dirty="0" smtClean="0">
              <a:effectLst/>
            </a:endParaRPr>
          </a:p>
          <a:p>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open()</a:t>
            </a:r>
          </a:p>
          <a:p>
            <a:pPr lvl="1"/>
            <a:r>
              <a:rPr lang="en-US" dirty="0" smtClean="0">
                <a:effectLst/>
              </a:rPr>
              <a:t>- int open(const char *pathname, int flags);</a:t>
            </a:r>
          </a:p>
          <a:p>
            <a:pPr lvl="2"/>
            <a:r>
              <a:rPr lang="en-US" dirty="0" smtClean="0">
                <a:effectLst/>
              </a:rPr>
              <a:t>Header:</a:t>
            </a:r>
          </a:p>
          <a:p>
            <a:pPr lvl="3"/>
            <a:r>
              <a:rPr lang="en-US" dirty="0" smtClean="0">
                <a:effectLst/>
              </a:rPr>
              <a:t>#include &lt;sys/</a:t>
            </a:r>
            <a:r>
              <a:rPr lang="en-US" dirty="0" err="1" smtClean="0">
                <a:effectLst/>
              </a:rPr>
              <a:t>types.h</a:t>
            </a:r>
            <a:r>
              <a:rPr lang="en-US" dirty="0" smtClean="0">
                <a:effectLst/>
              </a:rPr>
              <a:t>&gt;</a:t>
            </a:r>
          </a:p>
          <a:p>
            <a:pPr lvl="3"/>
            <a:r>
              <a:rPr lang="en-US" dirty="0" smtClean="0">
                <a:effectLst/>
              </a:rPr>
              <a:t>#include &lt;sys/</a:t>
            </a:r>
            <a:r>
              <a:rPr lang="en-US" dirty="0" err="1" smtClean="0">
                <a:effectLst/>
              </a:rPr>
              <a:t>stat.h</a:t>
            </a:r>
            <a:r>
              <a:rPr lang="en-US" dirty="0" smtClean="0">
                <a:effectLst/>
              </a:rPr>
              <a:t>&gt;</a:t>
            </a:r>
          </a:p>
          <a:p>
            <a:pPr lvl="3"/>
            <a:r>
              <a:rPr lang="en-US" dirty="0" smtClean="0">
                <a:effectLst/>
              </a:rPr>
              <a:t>#include &lt;</a:t>
            </a:r>
            <a:r>
              <a:rPr lang="en-US" dirty="0" err="1" smtClean="0">
                <a:effectLst/>
              </a:rPr>
              <a:t>fcntl.h</a:t>
            </a:r>
            <a:r>
              <a:rPr lang="en-US" dirty="0" smtClean="0">
                <a:effectLst/>
              </a:rPr>
              <a:t>&gt;</a:t>
            </a:r>
          </a:p>
          <a:p>
            <a:pPr lvl="0"/>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sync()</a:t>
            </a:r>
          </a:p>
          <a:p>
            <a:pPr lvl="1"/>
            <a:r>
              <a:rPr lang="vi-VN" dirty="0" smtClean="0">
                <a:effectLst/>
              </a:rPr>
              <a:t>Flush tất cả cached data của tất cả các file đang mở trong hệ thống xuống ổ cứng. Có thể sẽ rất chậm do phải sync data cho cả chương trình khác.</a:t>
            </a:r>
            <a:r>
              <a:rPr lang="en-US" dirty="0" smtClean="0">
                <a:effectLst/>
              </a:rPr>
              <a:t> Do </a:t>
            </a:r>
            <a:r>
              <a:rPr lang="en-US" dirty="0" err="1" smtClean="0">
                <a:effectLst/>
              </a:rPr>
              <a:t>đó</a:t>
            </a:r>
            <a:r>
              <a:rPr lang="en-US" baseline="0" dirty="0" smtClean="0">
                <a:effectLst/>
              </a:rPr>
              <a:t> </a:t>
            </a:r>
            <a:r>
              <a:rPr lang="en-US" baseline="0" dirty="0" err="1" smtClean="0">
                <a:effectLst/>
              </a:rPr>
              <a:t>hàm</a:t>
            </a:r>
            <a:r>
              <a:rPr lang="en-US" baseline="0" dirty="0" smtClean="0">
                <a:effectLst/>
              </a:rPr>
              <a:t> sync() </a:t>
            </a:r>
            <a:r>
              <a:rPr lang="en-US" baseline="0" dirty="0" err="1" smtClean="0">
                <a:effectLst/>
              </a:rPr>
              <a:t>có</a:t>
            </a:r>
            <a:r>
              <a:rPr lang="en-US" baseline="0" dirty="0" smtClean="0">
                <a:effectLst/>
              </a:rPr>
              <a:t> </a:t>
            </a:r>
            <a:r>
              <a:rPr lang="en-US" baseline="0" dirty="0" err="1" smtClean="0">
                <a:effectLst/>
              </a:rPr>
              <a:t>thể</a:t>
            </a:r>
            <a:r>
              <a:rPr lang="en-US" baseline="0" dirty="0" smtClean="0">
                <a:effectLst/>
              </a:rPr>
              <a:t> </a:t>
            </a:r>
            <a:r>
              <a:rPr lang="en-US" baseline="0" dirty="0" err="1" smtClean="0">
                <a:effectLst/>
              </a:rPr>
              <a:t>gây</a:t>
            </a:r>
            <a:r>
              <a:rPr lang="en-US" baseline="0" dirty="0" smtClean="0">
                <a:effectLst/>
              </a:rPr>
              <a:t> </a:t>
            </a:r>
            <a:r>
              <a:rPr lang="en-US" baseline="0" dirty="0" err="1" smtClean="0">
                <a:effectLst/>
              </a:rPr>
              <a:t>treo</a:t>
            </a:r>
            <a:r>
              <a:rPr lang="en-US" baseline="0" dirty="0" smtClean="0">
                <a:effectLst/>
              </a:rPr>
              <a:t> </a:t>
            </a:r>
            <a:r>
              <a:rPr lang="en-US" baseline="0" dirty="0" err="1" smtClean="0">
                <a:effectLst/>
              </a:rPr>
              <a:t>hoặc</a:t>
            </a:r>
            <a:r>
              <a:rPr lang="en-US" baseline="0" dirty="0" smtClean="0">
                <a:effectLst/>
              </a:rPr>
              <a:t> crash </a:t>
            </a:r>
            <a:r>
              <a:rPr lang="en-US" baseline="0" dirty="0" err="1" smtClean="0">
                <a:effectLst/>
              </a:rPr>
              <a:t>chương</a:t>
            </a:r>
            <a:r>
              <a:rPr lang="en-US" baseline="0" dirty="0" smtClean="0">
                <a:effectLst/>
              </a:rPr>
              <a:t> </a:t>
            </a:r>
            <a:r>
              <a:rPr lang="en-US" baseline="0" dirty="0" err="1" smtClean="0">
                <a:effectLst/>
              </a:rPr>
              <a:t>trình</a:t>
            </a:r>
            <a:r>
              <a:rPr lang="en-US" baseline="0" dirty="0" smtClean="0">
                <a:effectLst/>
              </a:rPr>
              <a:t> </a:t>
            </a:r>
            <a:r>
              <a:rPr lang="en-US" baseline="0" dirty="0" err="1" smtClean="0">
                <a:effectLst/>
              </a:rPr>
              <a:t>gọi</a:t>
            </a:r>
            <a:r>
              <a:rPr lang="en-US" baseline="0" dirty="0" smtClean="0">
                <a:effectLst/>
              </a:rPr>
              <a:t> </a:t>
            </a:r>
            <a:r>
              <a:rPr lang="en-US" baseline="0" dirty="0" err="1" smtClean="0">
                <a:effectLst/>
              </a:rPr>
              <a:t>nó</a:t>
            </a:r>
            <a:r>
              <a:rPr lang="en-US" baseline="0" dirty="0" smtClean="0">
                <a:effectLst/>
              </a:rPr>
              <a:t> </a:t>
            </a:r>
            <a:r>
              <a:rPr lang="en-US" baseline="0" dirty="0" err="1" smtClean="0">
                <a:effectLst/>
              </a:rPr>
              <a:t>nếu</a:t>
            </a:r>
            <a:r>
              <a:rPr lang="en-US" baseline="0" dirty="0" smtClean="0">
                <a:effectLst/>
              </a:rPr>
              <a:t> ở </a:t>
            </a:r>
            <a:r>
              <a:rPr lang="en-US" baseline="0" dirty="0" err="1" smtClean="0">
                <a:effectLst/>
              </a:rPr>
              <a:t>chương</a:t>
            </a:r>
            <a:r>
              <a:rPr lang="en-US" baseline="0" dirty="0" smtClean="0">
                <a:effectLst/>
              </a:rPr>
              <a:t> </a:t>
            </a:r>
            <a:r>
              <a:rPr lang="en-US" baseline="0" dirty="0" err="1" smtClean="0">
                <a:effectLst/>
              </a:rPr>
              <a:t>trình</a:t>
            </a:r>
            <a:r>
              <a:rPr lang="en-US" baseline="0" dirty="0" smtClean="0">
                <a:effectLst/>
              </a:rPr>
              <a:t> </a:t>
            </a:r>
            <a:r>
              <a:rPr lang="en-US" baseline="0" dirty="0" err="1" smtClean="0">
                <a:effectLst/>
              </a:rPr>
              <a:t>khác</a:t>
            </a:r>
            <a:r>
              <a:rPr lang="en-US" baseline="0" dirty="0" smtClean="0">
                <a:effectLst/>
              </a:rPr>
              <a:t> </a:t>
            </a:r>
            <a:r>
              <a:rPr lang="en-US" baseline="0" dirty="0" err="1" smtClean="0">
                <a:effectLst/>
              </a:rPr>
              <a:t>ghi</a:t>
            </a:r>
            <a:r>
              <a:rPr lang="en-US" baseline="0" dirty="0" smtClean="0">
                <a:effectLst/>
              </a:rPr>
              <a:t> </a:t>
            </a:r>
            <a:r>
              <a:rPr lang="en-US" baseline="0" dirty="0" err="1" smtClean="0">
                <a:effectLst/>
              </a:rPr>
              <a:t>quá</a:t>
            </a:r>
            <a:r>
              <a:rPr lang="en-US" baseline="0" dirty="0" smtClean="0">
                <a:effectLst/>
              </a:rPr>
              <a:t> </a:t>
            </a:r>
            <a:r>
              <a:rPr lang="en-US" baseline="0" dirty="0" err="1" smtClean="0">
                <a:effectLst/>
              </a:rPr>
              <a:t>nhiều</a:t>
            </a:r>
            <a:r>
              <a:rPr lang="en-US" baseline="0" dirty="0" smtClean="0">
                <a:effectLst/>
              </a:rPr>
              <a:t> data </a:t>
            </a:r>
            <a:r>
              <a:rPr lang="en-US" baseline="0" dirty="0" err="1" smtClean="0">
                <a:effectLst/>
              </a:rPr>
              <a:t>xuống</a:t>
            </a:r>
            <a:r>
              <a:rPr lang="en-US" baseline="0" dirty="0" smtClean="0">
                <a:effectLst/>
              </a:rPr>
              <a:t> ổ </a:t>
            </a:r>
            <a:r>
              <a:rPr lang="en-US" baseline="0" dirty="0" err="1" smtClean="0">
                <a:effectLst/>
              </a:rPr>
              <a:t>cứng</a:t>
            </a:r>
            <a:r>
              <a:rPr lang="en-US" baseline="0" dirty="0" smtClean="0">
                <a:effectLst/>
              </a:rPr>
              <a:t>.</a:t>
            </a:r>
            <a:endParaRPr lang="en-US" dirty="0" smtClean="0">
              <a:effectLst/>
            </a:endParaRPr>
          </a:p>
          <a:p>
            <a:pPr lvl="1"/>
            <a:r>
              <a:rPr lang="en-US" dirty="0" smtClean="0">
                <a:effectLst/>
              </a:rPr>
              <a:t>int </a:t>
            </a:r>
            <a:r>
              <a:rPr lang="en-US" dirty="0" err="1" smtClean="0">
                <a:effectLst/>
              </a:rPr>
              <a:t>syncfs</a:t>
            </a:r>
            <a:r>
              <a:rPr lang="en-US" dirty="0" smtClean="0">
                <a:effectLst/>
              </a:rPr>
              <a:t>(int fd):</a:t>
            </a:r>
            <a:r>
              <a:rPr lang="en-US" baseline="0" dirty="0" smtClean="0">
                <a:effectLst/>
              </a:rPr>
              <a:t> </a:t>
            </a:r>
            <a:r>
              <a:rPr lang="en-US" baseline="0" dirty="0" err="1" smtClean="0">
                <a:effectLst/>
              </a:rPr>
              <a:t>Chỉ</a:t>
            </a:r>
            <a:r>
              <a:rPr lang="en-US" baseline="0" dirty="0" smtClean="0">
                <a:effectLst/>
              </a:rPr>
              <a:t> sync cho </a:t>
            </a:r>
            <a:r>
              <a:rPr lang="en-US" baseline="0" dirty="0" err="1" smtClean="0">
                <a:effectLst/>
              </a:rPr>
              <a:t>riêng</a:t>
            </a:r>
            <a:r>
              <a:rPr lang="en-US" baseline="0" dirty="0" smtClean="0">
                <a:effectLst/>
              </a:rPr>
              <a:t> 1 file</a:t>
            </a:r>
            <a:endParaRPr lang="en-US" dirty="0" smtClean="0">
              <a:effectLst/>
            </a:endParaRPr>
          </a:p>
          <a:p>
            <a:r>
              <a:rPr lang="en-US" dirty="0" err="1" smtClean="0">
                <a:effectLst/>
              </a:rPr>
              <a:t>Những</a:t>
            </a:r>
            <a:r>
              <a:rPr lang="en-US" baseline="0" dirty="0" smtClean="0">
                <a:effectLst/>
              </a:rPr>
              <a:t> </a:t>
            </a:r>
            <a:r>
              <a:rPr lang="en-US" baseline="0" dirty="0" err="1" smtClean="0">
                <a:effectLst/>
              </a:rPr>
              <a:t>lưu</a:t>
            </a:r>
            <a:r>
              <a:rPr lang="en-US" baseline="0" dirty="0" smtClean="0">
                <a:effectLst/>
              </a:rPr>
              <a:t> ý của </a:t>
            </a:r>
            <a:r>
              <a:rPr lang="en-US" baseline="0" dirty="0" err="1" smtClean="0">
                <a:effectLst/>
              </a:rPr>
              <a:t>hàm</a:t>
            </a:r>
            <a:r>
              <a:rPr lang="en-US" dirty="0" smtClean="0">
                <a:effectLst/>
              </a:rPr>
              <a:t> close()</a:t>
            </a:r>
          </a:p>
          <a:p>
            <a:pPr lvl="1"/>
            <a:r>
              <a:rPr lang="en-US" dirty="0" smtClean="0">
                <a:effectLst/>
              </a:rPr>
              <a:t>Free file pointer</a:t>
            </a:r>
          </a:p>
          <a:p>
            <a:pPr lvl="1"/>
            <a:r>
              <a:rPr lang="vi-VN" dirty="0" smtClean="0">
                <a:effectLst/>
              </a:rPr>
              <a:t>Sẽ sync data trước khi close</a:t>
            </a:r>
            <a:endParaRPr lang="en-US" dirty="0" smtClean="0">
              <a:effectLst/>
            </a:endParaRPr>
          </a:p>
          <a:p>
            <a:pPr lvl="1"/>
            <a:r>
              <a:rPr lang="en-US" dirty="0" err="1" smtClean="0">
                <a:effectLst/>
              </a:rPr>
              <a:t>Xóa</a:t>
            </a:r>
            <a:r>
              <a:rPr lang="en-US" dirty="0" smtClean="0">
                <a:effectLst/>
              </a:rPr>
              <a:t> </a:t>
            </a:r>
            <a:r>
              <a:rPr lang="en-US" dirty="0" err="1" smtClean="0">
                <a:effectLst/>
              </a:rPr>
              <a:t>hàng</a:t>
            </a:r>
            <a:r>
              <a:rPr lang="en-US" dirty="0" smtClean="0">
                <a:effectLst/>
              </a:rPr>
              <a:t> </a:t>
            </a:r>
            <a:r>
              <a:rPr lang="en-US" dirty="0" err="1" smtClean="0">
                <a:effectLst/>
              </a:rPr>
              <a:t>chứa</a:t>
            </a:r>
            <a:r>
              <a:rPr lang="en-US" dirty="0" smtClean="0">
                <a:effectLst/>
              </a:rPr>
              <a:t> file fd đó trong file table của process</a:t>
            </a:r>
          </a:p>
          <a:p>
            <a:pPr lvl="1"/>
            <a:r>
              <a:rPr lang="en-US" dirty="0" err="1" smtClean="0">
                <a:effectLst/>
              </a:rPr>
              <a:t>Khi</a:t>
            </a:r>
            <a:r>
              <a:rPr lang="en-US" dirty="0" smtClean="0">
                <a:effectLst/>
              </a:rPr>
              <a:t> process </a:t>
            </a:r>
            <a:r>
              <a:rPr lang="en-US" dirty="0" err="1" smtClean="0">
                <a:effectLst/>
              </a:rPr>
              <a:t>kết</a:t>
            </a:r>
            <a:r>
              <a:rPr lang="en-US" dirty="0" smtClean="0">
                <a:effectLst/>
              </a:rPr>
              <a:t> </a:t>
            </a:r>
            <a:r>
              <a:rPr lang="en-US" dirty="0" err="1" smtClean="0">
                <a:effectLst/>
              </a:rPr>
              <a:t>thúc</a:t>
            </a:r>
            <a:r>
              <a:rPr lang="en-US" dirty="0" smtClean="0">
                <a:effectLst/>
              </a:rPr>
              <a:t> thông qua </a:t>
            </a:r>
            <a:r>
              <a:rPr lang="en-US" dirty="0" err="1" smtClean="0">
                <a:effectLst/>
              </a:rPr>
              <a:t>gọi</a:t>
            </a:r>
            <a:r>
              <a:rPr lang="en-US" dirty="0" smtClean="0">
                <a:effectLst/>
              </a:rPr>
              <a:t> </a:t>
            </a:r>
            <a:r>
              <a:rPr lang="en-US" dirty="0" err="1" smtClean="0">
                <a:effectLst/>
              </a:rPr>
              <a:t>hàm</a:t>
            </a:r>
            <a:r>
              <a:rPr lang="en-US" dirty="0" smtClean="0">
                <a:effectLst/>
              </a:rPr>
              <a:t> exit() </a:t>
            </a:r>
            <a:r>
              <a:rPr lang="en-US" dirty="0" err="1" smtClean="0">
                <a:effectLst/>
              </a:rPr>
              <a:t>hoặc</a:t>
            </a:r>
            <a:r>
              <a:rPr lang="en-US" dirty="0" smtClean="0">
                <a:effectLst/>
              </a:rPr>
              <a:t> return trong </a:t>
            </a:r>
            <a:r>
              <a:rPr lang="en-US" dirty="0" err="1" smtClean="0">
                <a:effectLst/>
              </a:rPr>
              <a:t>hàm</a:t>
            </a:r>
            <a:r>
              <a:rPr lang="en-US" dirty="0" smtClean="0">
                <a:effectLst/>
              </a:rPr>
              <a:t> main </a:t>
            </a:r>
            <a:r>
              <a:rPr lang="en-US" dirty="0" err="1" smtClean="0">
                <a:effectLst/>
              </a:rPr>
              <a:t>thì</a:t>
            </a:r>
            <a:r>
              <a:rPr lang="en-US" dirty="0" smtClean="0">
                <a:effectLst/>
              </a:rPr>
              <a:t> OS sẽ </a:t>
            </a:r>
            <a:r>
              <a:rPr lang="en-US" dirty="0" err="1" smtClean="0">
                <a:effectLst/>
              </a:rPr>
              <a:t>tự</a:t>
            </a:r>
            <a:r>
              <a:rPr lang="en-US" dirty="0" smtClean="0">
                <a:effectLst/>
              </a:rPr>
              <a:t> </a:t>
            </a:r>
            <a:r>
              <a:rPr lang="en-US" dirty="0" err="1" smtClean="0">
                <a:effectLst/>
              </a:rPr>
              <a:t>động</a:t>
            </a:r>
            <a:r>
              <a:rPr lang="en-US" dirty="0" smtClean="0">
                <a:effectLst/>
              </a:rPr>
              <a:t> call close() cho </a:t>
            </a:r>
            <a:r>
              <a:rPr lang="en-US" dirty="0" err="1" smtClean="0">
                <a:effectLst/>
              </a:rPr>
              <a:t>tất</a:t>
            </a:r>
            <a:r>
              <a:rPr lang="en-US" dirty="0" smtClean="0">
                <a:effectLst/>
              </a:rPr>
              <a:t> </a:t>
            </a:r>
            <a:r>
              <a:rPr lang="en-US" dirty="0" err="1" smtClean="0">
                <a:effectLst/>
              </a:rPr>
              <a:t>cả</a:t>
            </a:r>
            <a:r>
              <a:rPr lang="en-US" dirty="0" smtClean="0">
                <a:effectLst/>
              </a:rPr>
              <a:t> các file có trong file table.</a:t>
            </a:r>
          </a:p>
          <a:p>
            <a:pPr lvl="0"/>
            <a:r>
              <a:rPr lang="en-US" dirty="0" err="1" smtClean="0">
                <a:effectLst/>
              </a:rPr>
              <a:t>Phần</a:t>
            </a:r>
            <a:r>
              <a:rPr lang="en-US" baseline="0" dirty="0" smtClean="0">
                <a:effectLst/>
              </a:rPr>
              <a:t> implement file system trong source code của kernel </a:t>
            </a:r>
            <a:r>
              <a:rPr lang="en-US" baseline="0" dirty="0" err="1" smtClean="0">
                <a:effectLst/>
              </a:rPr>
              <a:t>rất</a:t>
            </a:r>
            <a:r>
              <a:rPr lang="en-US" baseline="0" dirty="0" smtClean="0">
                <a:effectLst/>
              </a:rPr>
              <a:t> </a:t>
            </a:r>
            <a:r>
              <a:rPr lang="en-US" baseline="0" dirty="0" err="1" smtClean="0">
                <a:effectLst/>
              </a:rPr>
              <a:t>phức</a:t>
            </a:r>
            <a:r>
              <a:rPr lang="en-US" baseline="0" dirty="0" smtClean="0">
                <a:effectLst/>
              </a:rPr>
              <a:t> </a:t>
            </a:r>
            <a:r>
              <a:rPr lang="en-US" baseline="0" dirty="0" err="1" smtClean="0">
                <a:effectLst/>
              </a:rPr>
              <a:t>tạp</a:t>
            </a:r>
            <a:r>
              <a:rPr lang="en-US" baseline="0" dirty="0" smtClean="0">
                <a:effectLst/>
              </a:rPr>
              <a:t>.</a:t>
            </a:r>
          </a:p>
          <a:p>
            <a:pPr lvl="0"/>
            <a:r>
              <a:rPr lang="en-US" baseline="0" dirty="0" err="1" smtClean="0">
                <a:effectLst/>
              </a:rPr>
              <a:t>Ví</a:t>
            </a:r>
            <a:r>
              <a:rPr lang="en-US" baseline="0" dirty="0" smtClean="0">
                <a:effectLst/>
              </a:rPr>
              <a:t> </a:t>
            </a:r>
            <a:r>
              <a:rPr lang="en-US" baseline="0" dirty="0" err="1" smtClean="0">
                <a:effectLst/>
              </a:rPr>
              <a:t>dụ</a:t>
            </a:r>
            <a:r>
              <a:rPr lang="en-US" baseline="0" dirty="0" smtClean="0">
                <a:effectLst/>
              </a:rPr>
              <a:t> </a:t>
            </a:r>
            <a:r>
              <a:rPr lang="en-US" baseline="0" dirty="0" err="1" smtClean="0">
                <a:effectLst/>
              </a:rPr>
              <a:t>đọc</a:t>
            </a:r>
            <a:r>
              <a:rPr lang="en-US" baseline="0" dirty="0" smtClean="0">
                <a:effectLst/>
              </a:rPr>
              <a:t> </a:t>
            </a:r>
            <a:r>
              <a:rPr lang="en-US" baseline="0" dirty="0" err="1" smtClean="0">
                <a:effectLst/>
              </a:rPr>
              <a:t>ghi</a:t>
            </a:r>
            <a:r>
              <a:rPr lang="en-US" baseline="0" dirty="0" smtClean="0">
                <a:effectLst/>
              </a:rPr>
              <a:t> 1 file </a:t>
            </a:r>
            <a:r>
              <a:rPr lang="en-US" baseline="0" dirty="0" err="1" smtClean="0">
                <a:effectLst/>
              </a:rPr>
              <a:t>đơn</a:t>
            </a:r>
            <a:r>
              <a:rPr lang="en-US" baseline="0" dirty="0" smtClean="0">
                <a:effectLst/>
              </a:rPr>
              <a:t> </a:t>
            </a:r>
            <a:r>
              <a:rPr lang="en-US" baseline="0" dirty="0" err="1" smtClean="0">
                <a:effectLst/>
              </a:rPr>
              <a:t>giản</a:t>
            </a:r>
            <a:endParaRPr lang="en-US" dirty="0" smtClean="0">
              <a:effectLst/>
            </a:endParaRPr>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9237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Vẽ bảng file table cho mọi người xem</a:t>
            </a:r>
            <a:endParaRPr lang="en-US" dirty="0" smtClean="0"/>
          </a:p>
          <a:p>
            <a:r>
              <a:rPr lang="en-US" dirty="0" smtClean="0"/>
              <a:t>source code: </a:t>
            </a:r>
            <a:r>
              <a:rPr lang="en-US" dirty="0" err="1" smtClean="0"/>
              <a:t>task_struct</a:t>
            </a:r>
            <a:r>
              <a:rPr lang="en-US" dirty="0" smtClean="0"/>
              <a:t>-&gt;files-&gt;</a:t>
            </a:r>
            <a:r>
              <a:rPr lang="en-US" dirty="0" err="1" smtClean="0"/>
              <a:t>fdtable</a:t>
            </a:r>
            <a:endParaRPr lang="en-US" dirty="0" smtClean="0"/>
          </a:p>
          <a:p>
            <a:r>
              <a:rPr lang="en-US" dirty="0" err="1" smtClean="0"/>
              <a:t>Bản</a:t>
            </a:r>
            <a:r>
              <a:rPr lang="en-US" dirty="0" smtClean="0"/>
              <a:t> </a:t>
            </a:r>
            <a:r>
              <a:rPr lang="en-US" dirty="0" err="1" smtClean="0"/>
              <a:t>chất</a:t>
            </a:r>
            <a:r>
              <a:rPr lang="en-US" dirty="0" smtClean="0"/>
              <a:t> của file fd</a:t>
            </a:r>
          </a:p>
          <a:p>
            <a:r>
              <a:rPr lang="en-US" dirty="0" smtClean="0"/>
              <a:t>	</a:t>
            </a:r>
            <a:r>
              <a:rPr lang="vi-VN" dirty="0" smtClean="0"/>
              <a:t>Là số nguyên dương</a:t>
            </a:r>
            <a:endParaRPr lang="en-US" dirty="0" smtClean="0"/>
          </a:p>
          <a:p>
            <a:r>
              <a:rPr lang="en-US" dirty="0" smtClean="0"/>
              <a:t>	</a:t>
            </a:r>
            <a:r>
              <a:rPr lang="vi-VN" dirty="0" smtClean="0"/>
              <a:t>Là số nguyên dương đại diện cho index của file pointer trong bảng file table của process</a:t>
            </a:r>
            <a:endParaRPr lang="en-US" dirty="0" smtClean="0"/>
          </a:p>
          <a:p>
            <a:r>
              <a:rPr lang="en-US" dirty="0" smtClean="0"/>
              <a:t>	</a:t>
            </a:r>
            <a:r>
              <a:rPr lang="vi-VN" dirty="0" smtClean="0"/>
              <a:t>STDIN, STDOUT và STDERR chính là 3 file fd được tạo ra khi process start. Chúng chiếm 3 vị trí đầu tiên trong bảng file table.</a:t>
            </a:r>
            <a:endParaRPr lang="en-US" dirty="0" smtClean="0"/>
          </a:p>
          <a:p>
            <a:r>
              <a:rPr lang="en-US" dirty="0" smtClean="0"/>
              <a:t>	</a:t>
            </a:r>
            <a:r>
              <a:rPr lang="en-US" dirty="0" err="1" smtClean="0"/>
              <a:t>Toán</a:t>
            </a:r>
            <a:r>
              <a:rPr lang="en-US" dirty="0" smtClean="0"/>
              <a:t> </a:t>
            </a:r>
            <a:r>
              <a:rPr lang="en-US" dirty="0" err="1" smtClean="0"/>
              <a:t>tử</a:t>
            </a:r>
            <a:r>
              <a:rPr lang="en-US" dirty="0" smtClean="0"/>
              <a:t> "&gt;"?</a:t>
            </a:r>
          </a:p>
          <a:p>
            <a:r>
              <a:rPr lang="en-US" dirty="0" smtClean="0"/>
              <a:t>		</a:t>
            </a:r>
            <a:r>
              <a:rPr lang="vi-VN" dirty="0" smtClean="0"/>
              <a:t>Tác dụng thay đổi các file STDIN, STDOUT, STDERR của process khi nó được tạo ra</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99180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Đa số các thiết bị lưu trữ được thiết kế theo dạng block. Mỗi lần đọc thông thường sẽ đọc được ít nhất là 512 bytes. Nguyên nhân là do giới hạn của phần cứng, ví dụ ổ cứng cần 1 khoảng thời gian tối thiểu để quay và dừng lại, do đó nó không thể đọc chỉ 1 byte mà thông thường sẽ đọc được tối thiểu 512 bytes.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696501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phần</a:t>
            </a:r>
            <a:r>
              <a:rPr lang="en-US" dirty="0" smtClean="0"/>
              <a:t> RAM </a:t>
            </a:r>
            <a:r>
              <a:rPr lang="en-US" dirty="0" err="1" smtClean="0"/>
              <a:t>làm</a:t>
            </a:r>
            <a:r>
              <a:rPr lang="en-US" dirty="0" smtClean="0"/>
              <a:t> </a:t>
            </a:r>
            <a:r>
              <a:rPr lang="en-US" dirty="0" err="1" smtClean="0"/>
              <a:t>bộ</a:t>
            </a:r>
            <a:r>
              <a:rPr lang="en-US" dirty="0" smtClean="0"/>
              <a:t> </a:t>
            </a:r>
            <a:r>
              <a:rPr lang="en-US" dirty="0" err="1" smtClean="0"/>
              <a:t>nhớ</a:t>
            </a:r>
            <a:r>
              <a:rPr lang="en-US" dirty="0" smtClean="0"/>
              <a:t> cached </a:t>
            </a:r>
            <a:r>
              <a:rPr lang="en-US" dirty="0" err="1" smtClean="0"/>
              <a:t>cho</a:t>
            </a:r>
            <a:r>
              <a:rPr lang="en-US" dirty="0" smtClean="0"/>
              <a:t> </a:t>
            </a:r>
            <a:r>
              <a:rPr lang="en-US" dirty="0" err="1" smtClean="0"/>
              <a:t>việc</a:t>
            </a:r>
            <a:r>
              <a:rPr lang="en-US" dirty="0" smtClean="0"/>
              <a:t> </a:t>
            </a:r>
            <a:r>
              <a:rPr lang="en-US" dirty="0" err="1" smtClean="0"/>
              <a:t>đọc</a:t>
            </a:r>
            <a:r>
              <a:rPr lang="en-US" dirty="0" smtClean="0"/>
              <a:t> </a:t>
            </a:r>
            <a:r>
              <a:rPr lang="en-US" dirty="0" err="1" smtClean="0"/>
              <a:t>ghi</a:t>
            </a:r>
            <a:r>
              <a:rPr lang="en-US" dirty="0" smtClean="0"/>
              <a:t> file.</a:t>
            </a:r>
          </a:p>
          <a:p>
            <a:pPr lvl="1"/>
            <a:r>
              <a:rPr lang="vi-VN" dirty="0" smtClean="0"/>
              <a:t>Việc đọc ghi dữ liệu trong file thông thường sẽ đọc qua cached để tăng tốc độ của hệ thống. Ví dụ như việc đọc 1 byte từ ổ cứng, khi đó OS vẫn đọc cả sector là 512 bytes, tuy nhiên chỉ lấy 1 bytes trả về cho app, số bytes còn lại được cất vào cached nằm trong RAM, nếu lần đọc sau đọc data nằm trong sector đó thì sẽ lấy từ cached mà không cần đọc xuống ổ cứng.</a:t>
            </a:r>
            <a:endParaRPr lang="en-US" dirty="0" smtClean="0"/>
          </a:p>
          <a:p>
            <a:pPr lvl="1"/>
            <a:r>
              <a:rPr lang="vi-VN" dirty="0" smtClean="0"/>
              <a:t>Việc ghi data thông thường OS sẽ ghi vào cached nằm trong RAM. Trong kernel có 1 thread sẽ định kỳ flush tất cả các cached và file. Ngoài ra có thể sử dụng hàm sync() hoặc setting flag lúc open file để chỉ định không sử dụng cached.</a:t>
            </a:r>
            <a:endParaRPr lang="en-US" dirty="0" smtClean="0"/>
          </a:p>
          <a:p>
            <a:pPr lvl="1"/>
            <a:r>
              <a:rPr lang="en-US" dirty="0" err="1" smtClean="0"/>
              <a:t>wakeup_flusher_threads</a:t>
            </a:r>
            <a:r>
              <a:rPr lang="en-US" dirty="0" smtClean="0"/>
              <a:t>: kernel 4.14</a:t>
            </a:r>
          </a:p>
          <a:p>
            <a:pPr lvl="0"/>
            <a:r>
              <a:rPr lang="en-US" dirty="0" err="1" smtClean="0"/>
              <a:t>Mỗi</a:t>
            </a:r>
            <a:r>
              <a:rPr lang="en-US" dirty="0" smtClean="0"/>
              <a:t> file </a:t>
            </a:r>
            <a:r>
              <a:rPr lang="en-US" dirty="0" err="1" smtClean="0"/>
              <a:t>khi</a:t>
            </a:r>
            <a:r>
              <a:rPr lang="en-US" dirty="0" smtClean="0"/>
              <a:t> open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1 </a:t>
            </a:r>
            <a:r>
              <a:rPr lang="en-US" dirty="0" err="1" smtClean="0"/>
              <a:t>inode</a:t>
            </a:r>
            <a:r>
              <a:rPr lang="en-US" dirty="0" smtClean="0"/>
              <a:t>. </a:t>
            </a:r>
            <a:r>
              <a:rPr lang="en-US" dirty="0" err="1" smtClean="0"/>
              <a:t>Mỗi</a:t>
            </a:r>
            <a:r>
              <a:rPr lang="en-US" dirty="0" smtClean="0"/>
              <a:t> </a:t>
            </a:r>
            <a:r>
              <a:rPr lang="en-US" dirty="0" err="1" smtClean="0"/>
              <a:t>inode</a:t>
            </a:r>
            <a:r>
              <a:rPr lang="en-US" dirty="0" smtClean="0"/>
              <a:t> </a:t>
            </a:r>
            <a:r>
              <a:rPr lang="en-US" dirty="0" err="1" smtClean="0"/>
              <a:t>sẽ</a:t>
            </a:r>
            <a:r>
              <a:rPr lang="en-US" dirty="0" smtClean="0"/>
              <a:t> </a:t>
            </a:r>
            <a:r>
              <a:rPr lang="en-US" dirty="0" err="1" smtClean="0"/>
              <a:t>có</a:t>
            </a:r>
            <a:r>
              <a:rPr lang="en-US" dirty="0" smtClean="0"/>
              <a:t> </a:t>
            </a:r>
            <a:r>
              <a:rPr lang="en-US" dirty="0" err="1" smtClean="0"/>
              <a:t>trỏ</a:t>
            </a:r>
            <a:r>
              <a:rPr lang="en-US" dirty="0" smtClean="0"/>
              <a:t> </a:t>
            </a:r>
            <a:r>
              <a:rPr lang="en-US" dirty="0" err="1" smtClean="0"/>
              <a:t>đến</a:t>
            </a:r>
            <a:r>
              <a:rPr lang="en-US" dirty="0" smtClean="0"/>
              <a:t> </a:t>
            </a:r>
            <a:r>
              <a:rPr lang="en-US" dirty="0" err="1" smtClean="0"/>
              <a:t>vùng</a:t>
            </a:r>
            <a:r>
              <a:rPr lang="en-US" dirty="0" smtClean="0"/>
              <a:t> </a:t>
            </a:r>
            <a:r>
              <a:rPr lang="en-US" dirty="0" err="1" smtClean="0"/>
              <a:t>nhớ</a:t>
            </a:r>
            <a:r>
              <a:rPr lang="en-US" dirty="0" smtClean="0"/>
              <a:t> cached </a:t>
            </a:r>
            <a:r>
              <a:rPr lang="en-US" dirty="0" err="1" smtClean="0"/>
              <a:t>riêng</a:t>
            </a:r>
            <a:r>
              <a:rPr lang="en-US" dirty="0" smtClean="0"/>
              <a:t> </a:t>
            </a:r>
            <a:r>
              <a:rPr lang="en-US" dirty="0" err="1" smtClean="0"/>
              <a:t>của</a:t>
            </a:r>
            <a:r>
              <a:rPr lang="en-US" dirty="0" smtClean="0"/>
              <a:t> </a:t>
            </a:r>
            <a:r>
              <a:rPr lang="en-US" dirty="0" err="1" smtClean="0"/>
              <a:t>nó</a:t>
            </a:r>
            <a:endParaRPr lang="en-US" dirty="0" smtClean="0"/>
          </a:p>
          <a:p>
            <a:pPr lvl="1"/>
            <a:r>
              <a:rPr lang="en-US" dirty="0" smtClean="0"/>
              <a:t>Source</a:t>
            </a:r>
            <a:r>
              <a:rPr lang="en-US" baseline="0" dirty="0" smtClean="0"/>
              <a:t> code: </a:t>
            </a:r>
            <a:r>
              <a:rPr lang="en-US" baseline="0" dirty="0" err="1" smtClean="0"/>
              <a:t>struct</a:t>
            </a:r>
            <a:r>
              <a:rPr lang="en-US" baseline="0" dirty="0" smtClean="0"/>
              <a:t> </a:t>
            </a:r>
            <a:r>
              <a:rPr lang="en-US" baseline="0" dirty="0" err="1" smtClean="0"/>
              <a:t>inode</a:t>
            </a:r>
            <a:r>
              <a:rPr lang="en-US" baseline="0" dirty="0" smtClean="0"/>
              <a:t> -&gt; mapping</a:t>
            </a:r>
          </a:p>
          <a:p>
            <a:pPr lvl="0"/>
            <a:r>
              <a:rPr lang="vi-VN" dirty="0" smtClean="0"/>
              <a:t>Bộ nhớ cached của 1 file có thể được flush theo cách chủ động hoặc bị động</a:t>
            </a:r>
            <a:endParaRPr lang="en-US" dirty="0" smtClean="0"/>
          </a:p>
          <a:p>
            <a:pPr lvl="1"/>
            <a:r>
              <a:rPr lang="en-US" dirty="0" err="1" smtClean="0"/>
              <a:t>Chủ</a:t>
            </a:r>
            <a:r>
              <a:rPr lang="en-US" dirty="0" smtClean="0"/>
              <a:t> </a:t>
            </a:r>
            <a:r>
              <a:rPr lang="en-US" dirty="0" err="1" smtClean="0"/>
              <a:t>động</a:t>
            </a:r>
            <a:r>
              <a:rPr lang="en-US" dirty="0" smtClean="0"/>
              <a:t> flush cached: </a:t>
            </a:r>
            <a:r>
              <a:rPr lang="en-US" dirty="0" err="1" smtClean="0"/>
              <a:t>gọi</a:t>
            </a:r>
            <a:r>
              <a:rPr lang="en-US" dirty="0" smtClean="0"/>
              <a:t> </a:t>
            </a:r>
            <a:r>
              <a:rPr lang="en-US" dirty="0" err="1" smtClean="0"/>
              <a:t>hàm</a:t>
            </a:r>
            <a:r>
              <a:rPr lang="en-US" dirty="0" smtClean="0"/>
              <a:t> </a:t>
            </a:r>
            <a:r>
              <a:rPr lang="en-US" dirty="0" err="1" smtClean="0"/>
              <a:t>fflush</a:t>
            </a:r>
            <a:r>
              <a:rPr lang="en-US" dirty="0" smtClean="0"/>
              <a:t>, sync(), </a:t>
            </a:r>
            <a:r>
              <a:rPr lang="en-US" dirty="0" err="1" smtClean="0"/>
              <a:t>fsync</a:t>
            </a:r>
            <a:r>
              <a:rPr lang="en-US" dirty="0" smtClean="0"/>
              <a:t>() </a:t>
            </a:r>
            <a:r>
              <a:rPr lang="en-US" dirty="0" err="1" smtClean="0"/>
              <a:t>hoặc</a:t>
            </a:r>
            <a:r>
              <a:rPr lang="en-US" dirty="0" smtClean="0"/>
              <a:t> close() file</a:t>
            </a:r>
          </a:p>
          <a:p>
            <a:pPr lvl="1"/>
            <a:r>
              <a:rPr lang="vi-VN" dirty="0" smtClean="0"/>
              <a:t>Bị động flush cached: Process kết thúc bằng hàm exit hoặc câu lệnh return hoặc được kernel thread flush cached.</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423987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Sử</a:t>
            </a:r>
            <a:r>
              <a:rPr lang="en-US" dirty="0" smtClean="0"/>
              <a:t> </a:t>
            </a:r>
            <a:r>
              <a:rPr lang="en-US" dirty="0" err="1" smtClean="0"/>
              <a:t>dụng</a:t>
            </a:r>
            <a:r>
              <a:rPr lang="en-US" dirty="0" smtClean="0"/>
              <a:t> asynchronous read/write.</a:t>
            </a:r>
          </a:p>
          <a:p>
            <a:pPr lvl="1"/>
            <a:r>
              <a:rPr lang="vi-VN" dirty="0" smtClean="0"/>
              <a:t>Các hàm asynchronous sẽ tạo ra 1 request đọc/ghi xuống driver. Sau đó chương trình gọi nó sẽ không bị block mà chạy tiếp được câu lệnh bên dưới. Driver sẽ tự đọc data từ ổ cứng, đến khi đọc đủ số byte thì nó sẽ update status vào biến aio_error cho application biết.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1384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Nằm</a:t>
            </a:r>
            <a:r>
              <a:rPr lang="en-US" baseline="0" dirty="0" smtClean="0"/>
              <a:t> trong header</a:t>
            </a:r>
            <a:r>
              <a:rPr lang="en-US" dirty="0" smtClean="0"/>
              <a:t> &lt;sys/</a:t>
            </a:r>
            <a:r>
              <a:rPr lang="en-US" dirty="0" err="1" smtClean="0"/>
              <a:t>stat.h</a:t>
            </a:r>
            <a:r>
              <a:rPr lang="en-US" dirty="0" smtClean="0"/>
              <a:t>&gt;</a:t>
            </a:r>
          </a:p>
          <a:p>
            <a:r>
              <a:rPr lang="en-US" dirty="0" err="1" smtClean="0"/>
              <a:t>Mô</a:t>
            </a:r>
            <a:r>
              <a:rPr lang="en-US" baseline="0" dirty="0" smtClean="0"/>
              <a:t> </a:t>
            </a:r>
            <a:r>
              <a:rPr lang="en-US" baseline="0" dirty="0" err="1" smtClean="0"/>
              <a:t>tả</a:t>
            </a:r>
            <a:r>
              <a:rPr lang="en-US" baseline="0" dirty="0" smtClean="0"/>
              <a:t> </a:t>
            </a:r>
            <a:r>
              <a:rPr lang="en-US" baseline="0" dirty="0" err="1" smtClean="0"/>
              <a:t>struct</a:t>
            </a:r>
            <a:r>
              <a:rPr lang="en-US" baseline="0" dirty="0" smtClean="0"/>
              <a:t> stat.</a:t>
            </a:r>
          </a:p>
          <a:p>
            <a:r>
              <a:rPr lang="en-US" dirty="0" smtClean="0"/>
              <a:t>example code</a:t>
            </a:r>
          </a:p>
          <a:p>
            <a:endParaRPr lang="en-US" dirty="0" smtClean="0"/>
          </a:p>
          <a:p>
            <a:r>
              <a:rPr lang="en-US" dirty="0" err="1" smtClean="0"/>
              <a:t>Lưu</a:t>
            </a:r>
            <a:r>
              <a:rPr lang="en-US" baseline="0" dirty="0" smtClean="0"/>
              <a:t> ý của </a:t>
            </a:r>
            <a:r>
              <a:rPr lang="en-US" baseline="0" dirty="0" err="1" smtClean="0"/>
              <a:t>hàm</a:t>
            </a:r>
            <a:r>
              <a:rPr lang="en-US" baseline="0" dirty="0" smtClean="0"/>
              <a:t> link()</a:t>
            </a:r>
          </a:p>
          <a:p>
            <a:pPr lvl="1"/>
            <a:r>
              <a:rPr lang="en-US" dirty="0" err="1" smtClean="0"/>
              <a:t>Tạo</a:t>
            </a:r>
            <a:r>
              <a:rPr lang="en-US" dirty="0" smtClean="0"/>
              <a:t> </a:t>
            </a:r>
            <a:r>
              <a:rPr lang="en-US" dirty="0" err="1" smtClean="0"/>
              <a:t>ra</a:t>
            </a:r>
            <a:r>
              <a:rPr lang="en-US" dirty="0" smtClean="0"/>
              <a:t> hard link mới cho file</a:t>
            </a:r>
          </a:p>
          <a:p>
            <a:pPr lvl="1"/>
            <a:r>
              <a:rPr lang="en-US" dirty="0" smtClean="0"/>
              <a:t>1 file </a:t>
            </a:r>
            <a:r>
              <a:rPr lang="en-US" dirty="0" err="1" smtClean="0"/>
              <a:t>nằm</a:t>
            </a:r>
            <a:r>
              <a:rPr lang="en-US" dirty="0" smtClean="0"/>
              <a:t> trên ổ </a:t>
            </a:r>
            <a:r>
              <a:rPr lang="en-US" dirty="0" err="1" smtClean="0"/>
              <a:t>cứng</a:t>
            </a:r>
            <a:r>
              <a:rPr lang="en-US" dirty="0" smtClean="0"/>
              <a:t> có thể có </a:t>
            </a:r>
            <a:r>
              <a:rPr lang="en-US" dirty="0" err="1" smtClean="0"/>
              <a:t>nhiều</a:t>
            </a:r>
            <a:r>
              <a:rPr lang="en-US" dirty="0" smtClean="0"/>
              <a:t> </a:t>
            </a:r>
            <a:r>
              <a:rPr lang="en-US" dirty="0" err="1" smtClean="0"/>
              <a:t>hardlink</a:t>
            </a:r>
            <a:r>
              <a:rPr lang="en-US" dirty="0" smtClean="0"/>
              <a:t>. </a:t>
            </a:r>
            <a:r>
              <a:rPr lang="en-US" dirty="0" err="1" smtClean="0"/>
              <a:t>Khi</a:t>
            </a:r>
            <a:r>
              <a:rPr lang="en-US" dirty="0" smtClean="0"/>
              <a:t> </a:t>
            </a:r>
            <a:r>
              <a:rPr lang="en-US" dirty="0" err="1" smtClean="0"/>
              <a:t>tất</a:t>
            </a:r>
            <a:r>
              <a:rPr lang="en-US" dirty="0" smtClean="0"/>
              <a:t> </a:t>
            </a:r>
            <a:r>
              <a:rPr lang="en-US" dirty="0" err="1" smtClean="0"/>
              <a:t>cả</a:t>
            </a:r>
            <a:r>
              <a:rPr lang="en-US" dirty="0" smtClean="0"/>
              <a:t> các </a:t>
            </a:r>
            <a:r>
              <a:rPr lang="en-US" dirty="0" err="1" smtClean="0"/>
              <a:t>hardlink</a:t>
            </a:r>
            <a:r>
              <a:rPr lang="en-US" dirty="0" smtClean="0"/>
              <a:t> </a:t>
            </a:r>
            <a:r>
              <a:rPr lang="en-US" dirty="0" err="1" smtClean="0"/>
              <a:t>cùng</a:t>
            </a:r>
            <a:r>
              <a:rPr lang="en-US" dirty="0" smtClean="0"/>
              <a:t> </a:t>
            </a:r>
            <a:r>
              <a:rPr lang="en-US" dirty="0" err="1" smtClean="0"/>
              <a:t>bị</a:t>
            </a:r>
            <a:r>
              <a:rPr lang="en-US" dirty="0" smtClean="0"/>
              <a:t> </a:t>
            </a:r>
            <a:r>
              <a:rPr lang="en-US" dirty="0" err="1" smtClean="0"/>
              <a:t>xóa</a:t>
            </a:r>
            <a:r>
              <a:rPr lang="en-US" dirty="0" smtClean="0"/>
              <a:t> </a:t>
            </a:r>
            <a:r>
              <a:rPr lang="en-US" dirty="0" err="1" smtClean="0"/>
              <a:t>thì</a:t>
            </a:r>
            <a:r>
              <a:rPr lang="en-US" dirty="0" smtClean="0"/>
              <a:t> file mới </a:t>
            </a:r>
            <a:r>
              <a:rPr lang="en-US" dirty="0" err="1" smtClean="0"/>
              <a:t>bị</a:t>
            </a:r>
            <a:r>
              <a:rPr lang="en-US" dirty="0" smtClean="0"/>
              <a:t> </a:t>
            </a:r>
            <a:r>
              <a:rPr lang="en-US" dirty="0" err="1" smtClean="0"/>
              <a:t>xóa</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91193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124127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7/5/2020</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7/5/2020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7/5/2020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7/5/2020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7/5/2020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7/5/2020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7/5/2020</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7/5/2020</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7/5/2020</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7/5/2020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7/5/2020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7/5/2020</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Đọc</a:t>
            </a:r>
            <a:r>
              <a:rPr lang="en-US" dirty="0" smtClean="0"/>
              <a:t> </a:t>
            </a:r>
            <a:r>
              <a:rPr lang="en-US" dirty="0" err="1" smtClean="0"/>
              <a:t>ghi</a:t>
            </a:r>
            <a:r>
              <a:rPr lang="en-US" dirty="0" smtClean="0"/>
              <a:t> file trong Linux</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File descriptor</a:t>
            </a:r>
          </a:p>
        </p:txBody>
      </p:sp>
      <p:sp>
        <p:nvSpPr>
          <p:cNvPr id="8" name="Content Placeholder 7"/>
          <p:cNvSpPr>
            <a:spLocks noGrp="1"/>
          </p:cNvSpPr>
          <p:nvPr>
            <p:ph idx="1"/>
          </p:nvPr>
        </p:nvSpPr>
        <p:spPr/>
        <p:txBody>
          <a:bodyPr/>
          <a:lstStyle/>
          <a:p>
            <a:r>
              <a:rPr lang="en-US" dirty="0"/>
              <a:t>include/</a:t>
            </a:r>
            <a:r>
              <a:rPr lang="en-US" dirty="0" err="1"/>
              <a:t>linux</a:t>
            </a:r>
            <a:r>
              <a:rPr lang="en-US" dirty="0"/>
              <a:t>/</a:t>
            </a:r>
            <a:r>
              <a:rPr lang="en-US" dirty="0" err="1"/>
              <a:t>fs.h</a:t>
            </a:r>
            <a:r>
              <a:rPr lang="en-US" dirty="0"/>
              <a:t>: </a:t>
            </a:r>
            <a:r>
              <a:rPr lang="en-US" dirty="0" err="1"/>
              <a:t>struct</a:t>
            </a:r>
            <a:r>
              <a:rPr lang="en-US" dirty="0"/>
              <a:t> </a:t>
            </a:r>
            <a:r>
              <a:rPr lang="en-US" dirty="0" smtClean="0"/>
              <a:t>file</a:t>
            </a:r>
          </a:p>
          <a:p>
            <a:r>
              <a:rPr lang="vi-VN" dirty="0"/>
              <a:t>Là struct chứa thông tin về file và các con trỏ trỏ đến các operation của file như read/write.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25844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device</a:t>
            </a:r>
          </a:p>
        </p:txBody>
      </p:sp>
      <p:sp>
        <p:nvSpPr>
          <p:cNvPr id="3" name="Content Placeholder 2"/>
          <p:cNvSpPr>
            <a:spLocks noGrp="1"/>
          </p:cNvSpPr>
          <p:nvPr>
            <p:ph idx="1"/>
          </p:nvPr>
        </p:nvSpPr>
        <p:spPr/>
        <p:txBody>
          <a:bodyPr/>
          <a:lstStyle/>
          <a:p>
            <a:r>
              <a:rPr lang="vi-VN" dirty="0"/>
              <a:t>Các thiết bị lưu trữ đa số thuộc loại block </a:t>
            </a:r>
            <a:r>
              <a:rPr lang="vi-VN" dirty="0" smtClean="0"/>
              <a:t>device</a:t>
            </a:r>
            <a:r>
              <a:rPr lang="en-US" dirty="0" smtClean="0"/>
              <a:t>.</a:t>
            </a:r>
          </a:p>
          <a:p>
            <a:r>
              <a:rPr lang="vi-VN" dirty="0"/>
              <a:t>Các thiết bị block device thường quy định kích thước tối thiểu cho mỗi lần đọc.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411344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Cached data </a:t>
            </a:r>
            <a:r>
              <a:rPr lang="en-US" dirty="0" err="1"/>
              <a:t>của</a:t>
            </a:r>
            <a:r>
              <a:rPr lang="en-US" dirty="0"/>
              <a:t> file</a:t>
            </a:r>
          </a:p>
        </p:txBody>
      </p:sp>
      <p:sp>
        <p:nvSpPr>
          <p:cNvPr id="3" name="Content Placeholder 2"/>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1 </a:t>
            </a:r>
            <a:r>
              <a:rPr lang="en-US" dirty="0" err="1"/>
              <a:t>phần</a:t>
            </a:r>
            <a:r>
              <a:rPr lang="en-US" dirty="0"/>
              <a:t> RAM </a:t>
            </a:r>
            <a:r>
              <a:rPr lang="en-US" dirty="0" err="1"/>
              <a:t>làm</a:t>
            </a:r>
            <a:r>
              <a:rPr lang="en-US" dirty="0"/>
              <a:t> </a:t>
            </a:r>
            <a:r>
              <a:rPr lang="en-US" dirty="0" err="1"/>
              <a:t>bộ</a:t>
            </a:r>
            <a:r>
              <a:rPr lang="en-US" dirty="0"/>
              <a:t> </a:t>
            </a:r>
            <a:r>
              <a:rPr lang="en-US" dirty="0" err="1"/>
              <a:t>nhớ</a:t>
            </a:r>
            <a:r>
              <a:rPr lang="en-US" dirty="0"/>
              <a:t> cached </a:t>
            </a:r>
            <a:r>
              <a:rPr lang="en-US" dirty="0" err="1"/>
              <a:t>cho</a:t>
            </a:r>
            <a:r>
              <a:rPr lang="en-US" dirty="0"/>
              <a:t> </a:t>
            </a:r>
            <a:r>
              <a:rPr lang="en-US" dirty="0" err="1"/>
              <a:t>việc</a:t>
            </a:r>
            <a:r>
              <a:rPr lang="en-US" dirty="0"/>
              <a:t> </a:t>
            </a:r>
            <a:r>
              <a:rPr lang="en-US" dirty="0" err="1"/>
              <a:t>đọc</a:t>
            </a:r>
            <a:r>
              <a:rPr lang="en-US" dirty="0"/>
              <a:t> </a:t>
            </a:r>
            <a:r>
              <a:rPr lang="en-US" dirty="0" err="1"/>
              <a:t>ghi</a:t>
            </a:r>
            <a:r>
              <a:rPr lang="en-US" dirty="0"/>
              <a:t> file</a:t>
            </a:r>
            <a:r>
              <a:rPr lang="en-US" dirty="0" smtClean="0"/>
              <a:t>.</a:t>
            </a:r>
          </a:p>
          <a:p>
            <a:r>
              <a:rPr lang="en-US" dirty="0" err="1"/>
              <a:t>Mỗi</a:t>
            </a:r>
            <a:r>
              <a:rPr lang="en-US" dirty="0"/>
              <a:t> file </a:t>
            </a:r>
            <a:r>
              <a:rPr lang="en-US" dirty="0" err="1"/>
              <a:t>khi</a:t>
            </a:r>
            <a:r>
              <a:rPr lang="en-US" dirty="0"/>
              <a:t> open </a:t>
            </a:r>
            <a:r>
              <a:rPr lang="en-US" dirty="0" err="1"/>
              <a:t>sẽ</a:t>
            </a:r>
            <a:r>
              <a:rPr lang="en-US" dirty="0"/>
              <a:t> </a:t>
            </a:r>
            <a:r>
              <a:rPr lang="en-US" dirty="0" err="1"/>
              <a:t>tạo</a:t>
            </a:r>
            <a:r>
              <a:rPr lang="en-US" dirty="0"/>
              <a:t> </a:t>
            </a:r>
            <a:r>
              <a:rPr lang="en-US" dirty="0" err="1"/>
              <a:t>ra</a:t>
            </a:r>
            <a:r>
              <a:rPr lang="en-US" dirty="0"/>
              <a:t> 1 </a:t>
            </a:r>
            <a:r>
              <a:rPr lang="en-US" dirty="0" err="1"/>
              <a:t>inode</a:t>
            </a:r>
            <a:r>
              <a:rPr lang="en-US" dirty="0"/>
              <a:t>. </a:t>
            </a:r>
            <a:r>
              <a:rPr lang="en-US" dirty="0" err="1"/>
              <a:t>Mỗi</a:t>
            </a:r>
            <a:r>
              <a:rPr lang="en-US" dirty="0"/>
              <a:t> </a:t>
            </a:r>
            <a:r>
              <a:rPr lang="en-US" dirty="0" err="1"/>
              <a:t>inode</a:t>
            </a:r>
            <a:r>
              <a:rPr lang="en-US" dirty="0"/>
              <a:t> </a:t>
            </a:r>
            <a:r>
              <a:rPr lang="en-US" dirty="0" err="1"/>
              <a:t>sẽ</a:t>
            </a:r>
            <a:r>
              <a:rPr lang="en-US" dirty="0"/>
              <a:t> </a:t>
            </a:r>
            <a:r>
              <a:rPr lang="en-US" dirty="0" err="1"/>
              <a:t>có</a:t>
            </a:r>
            <a:r>
              <a:rPr lang="en-US" dirty="0"/>
              <a:t> </a:t>
            </a:r>
            <a:r>
              <a:rPr lang="en-US" dirty="0" err="1"/>
              <a:t>trỏ</a:t>
            </a:r>
            <a:r>
              <a:rPr lang="en-US" dirty="0"/>
              <a:t> </a:t>
            </a:r>
            <a:r>
              <a:rPr lang="en-US" dirty="0" err="1"/>
              <a:t>đến</a:t>
            </a:r>
            <a:r>
              <a:rPr lang="en-US" dirty="0"/>
              <a:t> </a:t>
            </a:r>
            <a:r>
              <a:rPr lang="en-US" dirty="0" err="1"/>
              <a:t>vùng</a:t>
            </a:r>
            <a:r>
              <a:rPr lang="en-US" dirty="0"/>
              <a:t> </a:t>
            </a:r>
            <a:r>
              <a:rPr lang="en-US" dirty="0" err="1"/>
              <a:t>nhớ</a:t>
            </a:r>
            <a:r>
              <a:rPr lang="en-US" dirty="0"/>
              <a:t> cached </a:t>
            </a:r>
            <a:r>
              <a:rPr lang="en-US" dirty="0" err="1"/>
              <a:t>riêng</a:t>
            </a:r>
            <a:r>
              <a:rPr lang="en-US" dirty="0"/>
              <a:t> </a:t>
            </a:r>
            <a:r>
              <a:rPr lang="en-US" dirty="0" err="1"/>
              <a:t>của</a:t>
            </a:r>
            <a:r>
              <a:rPr lang="en-US" dirty="0"/>
              <a:t> </a:t>
            </a:r>
            <a:r>
              <a:rPr lang="en-US" dirty="0" err="1"/>
              <a:t>nó</a:t>
            </a:r>
            <a:r>
              <a:rPr lang="en-US" dirty="0" smtClean="0"/>
              <a:t>.</a:t>
            </a:r>
          </a:p>
          <a:p>
            <a:r>
              <a:rPr lang="vi-VN" dirty="0"/>
              <a:t>Bộ nhớ cached của 1 file có thể được flush theo cách chủ động hoặc bị động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19127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sp>
        <p:nvSpPr>
          <p:cNvPr id="3" name="Content Placeholder 2"/>
          <p:cNvSpPr>
            <a:spLocks noGrp="1"/>
          </p:cNvSpPr>
          <p:nvPr>
            <p:ph idx="1"/>
          </p:nvPr>
        </p:nvSpPr>
        <p:spPr/>
        <p:txBody>
          <a:bodyPr/>
          <a:lstStyle/>
          <a:p>
            <a:r>
              <a:rPr lang="vi-VN" dirty="0"/>
              <a:t>Các hàm read/write đều gây block chương trình cho đến khi đọc xong</a:t>
            </a:r>
            <a:r>
              <a:rPr lang="vi-VN" dirty="0" smtClean="0"/>
              <a:t>.</a:t>
            </a:r>
            <a:endParaRPr lang="en-US" dirty="0" smtClean="0"/>
          </a:p>
          <a:p>
            <a:r>
              <a:rPr lang="en-US" dirty="0" err="1"/>
              <a:t>Kỹ</a:t>
            </a:r>
            <a:r>
              <a:rPr lang="en-US" dirty="0"/>
              <a:t> </a:t>
            </a:r>
            <a:r>
              <a:rPr lang="en-US" dirty="0" err="1"/>
              <a:t>thuật</a:t>
            </a:r>
            <a:r>
              <a:rPr lang="en-US" dirty="0"/>
              <a:t> </a:t>
            </a:r>
            <a:r>
              <a:rPr lang="en-US" dirty="0" err="1"/>
              <a:t>khắc</a:t>
            </a:r>
            <a:r>
              <a:rPr lang="en-US" dirty="0"/>
              <a:t> </a:t>
            </a:r>
            <a:r>
              <a:rPr lang="en-US" dirty="0" err="1" smtClean="0"/>
              <a:t>phục</a:t>
            </a:r>
            <a:endParaRPr lang="en-US" dirty="0" smtClean="0"/>
          </a:p>
          <a:p>
            <a:pPr lvl="1"/>
            <a:r>
              <a:rPr lang="en-US" dirty="0" err="1"/>
              <a:t>Sử</a:t>
            </a:r>
            <a:r>
              <a:rPr lang="en-US" dirty="0"/>
              <a:t> </a:t>
            </a:r>
            <a:r>
              <a:rPr lang="en-US" dirty="0" err="1"/>
              <a:t>dụng</a:t>
            </a:r>
            <a:r>
              <a:rPr lang="en-US" dirty="0"/>
              <a:t> asynchronous </a:t>
            </a:r>
            <a:r>
              <a:rPr lang="en-US" dirty="0" smtClean="0"/>
              <a:t>read/write.</a:t>
            </a:r>
          </a:p>
          <a:p>
            <a:pPr lvl="1"/>
            <a:r>
              <a:rPr lang="en-US" dirty="0" err="1"/>
              <a:t>Tạo</a:t>
            </a:r>
            <a:r>
              <a:rPr lang="en-US" dirty="0"/>
              <a:t> 1 thread </a:t>
            </a:r>
            <a:r>
              <a:rPr lang="en-US" dirty="0" err="1"/>
              <a:t>mới</a:t>
            </a:r>
            <a:r>
              <a:rPr lang="en-US" dirty="0"/>
              <a:t> </a:t>
            </a:r>
            <a:r>
              <a:rPr lang="en-US" dirty="0" err="1"/>
              <a:t>để</a:t>
            </a:r>
            <a:r>
              <a:rPr lang="en-US" dirty="0"/>
              <a:t> </a:t>
            </a:r>
            <a:r>
              <a:rPr lang="en-US" dirty="0" err="1"/>
              <a:t>đọc</a:t>
            </a:r>
            <a:r>
              <a:rPr lang="en-US" dirty="0"/>
              <a:t>/</a:t>
            </a:r>
            <a:r>
              <a:rPr lang="en-US" dirty="0" err="1"/>
              <a:t>ghi</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6544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File I/O</a:t>
            </a:r>
          </a:p>
        </p:txBody>
      </p:sp>
      <p:pic>
        <p:nvPicPr>
          <p:cNvPr id="6" name="Content Placeholder 5"/>
          <p:cNvPicPr>
            <a:picLocks noGrp="1" noChangeAspect="1"/>
          </p:cNvPicPr>
          <p:nvPr>
            <p:ph idx="1"/>
          </p:nvPr>
        </p:nvPicPr>
        <p:blipFill>
          <a:blip r:embed="rId2"/>
          <a:stretch>
            <a:fillRect/>
          </a:stretch>
        </p:blipFill>
        <p:spPr>
          <a:xfrm>
            <a:off x="1057875" y="963558"/>
            <a:ext cx="6972881" cy="320440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8059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Các </a:t>
            </a:r>
            <a:r>
              <a:rPr lang="en-US" sz="3200" dirty="0" err="1"/>
              <a:t>hàm</a:t>
            </a:r>
            <a:r>
              <a:rPr lang="en-US" sz="3200" dirty="0"/>
              <a:t> </a:t>
            </a:r>
            <a:r>
              <a:rPr lang="en-US" sz="3200" dirty="0" err="1"/>
              <a:t>đọc</a:t>
            </a:r>
            <a:r>
              <a:rPr lang="en-US" sz="3200" dirty="0"/>
              <a:t> </a:t>
            </a:r>
            <a:r>
              <a:rPr lang="en-US" sz="3200" dirty="0" err="1"/>
              <a:t>ghi</a:t>
            </a:r>
            <a:r>
              <a:rPr lang="en-US" sz="3200" dirty="0"/>
              <a:t> </a:t>
            </a:r>
            <a:r>
              <a:rPr lang="en-US" sz="3200" dirty="0" err="1"/>
              <a:t>thuộc</a:t>
            </a:r>
            <a:r>
              <a:rPr lang="en-US" sz="3200" dirty="0"/>
              <a:t> tính của file</a:t>
            </a:r>
          </a:p>
        </p:txBody>
      </p:sp>
      <p:sp>
        <p:nvSpPr>
          <p:cNvPr id="3" name="Content Placeholder 2"/>
          <p:cNvSpPr>
            <a:spLocks noGrp="1"/>
          </p:cNvSpPr>
          <p:nvPr>
            <p:ph idx="1"/>
          </p:nvPr>
        </p:nvSpPr>
        <p:spPr/>
        <p:txBody>
          <a:bodyPr>
            <a:normAutofit fontScale="92500"/>
          </a:bodyPr>
          <a:lstStyle/>
          <a:p>
            <a:r>
              <a:rPr lang="en-US" dirty="0"/>
              <a:t>int stat(const char *restrict pathname, </a:t>
            </a:r>
            <a:r>
              <a:rPr lang="en-US" dirty="0" err="1"/>
              <a:t>struct</a:t>
            </a:r>
            <a:r>
              <a:rPr lang="en-US" dirty="0"/>
              <a:t> stat *restrict buf </a:t>
            </a:r>
            <a:r>
              <a:rPr lang="en-US" dirty="0" smtClean="0"/>
              <a:t>);</a:t>
            </a:r>
          </a:p>
          <a:p>
            <a:r>
              <a:rPr lang="fr-FR" dirty="0"/>
              <a:t>int chmod(const char *</a:t>
            </a:r>
            <a:r>
              <a:rPr lang="fr-FR" dirty="0" err="1"/>
              <a:t>pathname</a:t>
            </a:r>
            <a:r>
              <a:rPr lang="fr-FR" dirty="0"/>
              <a:t>, </a:t>
            </a:r>
            <a:r>
              <a:rPr lang="fr-FR" dirty="0" err="1"/>
              <a:t>mode_t</a:t>
            </a:r>
            <a:r>
              <a:rPr lang="fr-FR" dirty="0"/>
              <a:t> mode</a:t>
            </a:r>
            <a:r>
              <a:rPr lang="fr-FR" dirty="0" smtClean="0"/>
              <a:t>);</a:t>
            </a:r>
          </a:p>
          <a:p>
            <a:r>
              <a:rPr lang="en-US" dirty="0"/>
              <a:t>int </a:t>
            </a:r>
            <a:r>
              <a:rPr lang="en-US" dirty="0" err="1"/>
              <a:t>chown</a:t>
            </a:r>
            <a:r>
              <a:rPr lang="en-US" dirty="0"/>
              <a:t>(const char *pathname, </a:t>
            </a:r>
            <a:r>
              <a:rPr lang="en-US" dirty="0" err="1"/>
              <a:t>uid_t</a:t>
            </a:r>
            <a:r>
              <a:rPr lang="en-US" dirty="0"/>
              <a:t> owner, </a:t>
            </a:r>
            <a:r>
              <a:rPr lang="en-US" dirty="0" err="1"/>
              <a:t>gid_t</a:t>
            </a:r>
            <a:r>
              <a:rPr lang="en-US" dirty="0"/>
              <a:t> group</a:t>
            </a:r>
            <a:r>
              <a:rPr lang="en-US" dirty="0" smtClean="0"/>
              <a:t>);</a:t>
            </a:r>
          </a:p>
          <a:p>
            <a:r>
              <a:rPr lang="en-US" dirty="0"/>
              <a:t>int link(const char *</a:t>
            </a:r>
            <a:r>
              <a:rPr lang="en-US" dirty="0" err="1"/>
              <a:t>existingpath</a:t>
            </a:r>
            <a:r>
              <a:rPr lang="en-US" dirty="0"/>
              <a:t>, const char *</a:t>
            </a:r>
            <a:r>
              <a:rPr lang="en-US" dirty="0" err="1"/>
              <a:t>newpath</a:t>
            </a:r>
            <a:r>
              <a:rPr lang="en-US" dirty="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58644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hàm thao tác với thư mục</a:t>
            </a:r>
            <a:endParaRPr lang="en-US" dirty="0"/>
          </a:p>
        </p:txBody>
      </p:sp>
      <p:sp>
        <p:nvSpPr>
          <p:cNvPr id="3" name="Content Placeholder 2"/>
          <p:cNvSpPr>
            <a:spLocks noGrp="1"/>
          </p:cNvSpPr>
          <p:nvPr>
            <p:ph idx="1"/>
          </p:nvPr>
        </p:nvSpPr>
        <p:spPr/>
        <p:txBody>
          <a:bodyPr/>
          <a:lstStyle/>
          <a:p>
            <a:r>
              <a:rPr lang="fr-FR" dirty="0"/>
              <a:t>int </a:t>
            </a:r>
            <a:r>
              <a:rPr lang="fr-FR" dirty="0" err="1"/>
              <a:t>mkdir</a:t>
            </a:r>
            <a:r>
              <a:rPr lang="fr-FR" dirty="0"/>
              <a:t>(const char *</a:t>
            </a:r>
            <a:r>
              <a:rPr lang="fr-FR" dirty="0" err="1"/>
              <a:t>pathname</a:t>
            </a:r>
            <a:r>
              <a:rPr lang="fr-FR" dirty="0"/>
              <a:t>, </a:t>
            </a:r>
            <a:r>
              <a:rPr lang="fr-FR" dirty="0" err="1"/>
              <a:t>mode_t</a:t>
            </a:r>
            <a:r>
              <a:rPr lang="fr-FR" dirty="0"/>
              <a:t> mode</a:t>
            </a:r>
            <a:r>
              <a:rPr lang="fr-FR" dirty="0" smtClean="0"/>
              <a:t>)</a:t>
            </a:r>
          </a:p>
          <a:p>
            <a:r>
              <a:rPr lang="en-US" dirty="0"/>
              <a:t>DIR *</a:t>
            </a:r>
            <a:r>
              <a:rPr lang="en-US" dirty="0" err="1"/>
              <a:t>opendir</a:t>
            </a:r>
            <a:r>
              <a:rPr lang="en-US" dirty="0"/>
              <a:t>(const char *pathname</a:t>
            </a:r>
            <a:r>
              <a:rPr lang="en-US" dirty="0" smtClean="0"/>
              <a:t>)</a:t>
            </a:r>
          </a:p>
          <a:p>
            <a:r>
              <a:rPr lang="en-US" dirty="0" err="1"/>
              <a:t>struct</a:t>
            </a:r>
            <a:r>
              <a:rPr lang="en-US" dirty="0"/>
              <a:t> </a:t>
            </a:r>
            <a:r>
              <a:rPr lang="en-US" dirty="0" err="1"/>
              <a:t>dirent</a:t>
            </a:r>
            <a:r>
              <a:rPr lang="en-US" dirty="0"/>
              <a:t> *</a:t>
            </a:r>
            <a:r>
              <a:rPr lang="en-US" dirty="0" err="1"/>
              <a:t>readdir</a:t>
            </a:r>
            <a:r>
              <a:rPr lang="en-US" dirty="0"/>
              <a:t>(DIR *</a:t>
            </a:r>
            <a:r>
              <a:rPr lang="en-US" dirty="0" err="1"/>
              <a:t>dp</a:t>
            </a:r>
            <a:r>
              <a:rPr lang="en-US" dirty="0" smtClean="0"/>
              <a:t>)</a:t>
            </a:r>
          </a:p>
          <a:p>
            <a:r>
              <a:rPr lang="en-US" dirty="0"/>
              <a:t>int </a:t>
            </a:r>
            <a:r>
              <a:rPr lang="en-US" dirty="0" err="1"/>
              <a:t>closedir</a:t>
            </a:r>
            <a:r>
              <a:rPr lang="en-US" dirty="0"/>
              <a:t>(DIR *</a:t>
            </a:r>
            <a:r>
              <a:rPr lang="en-US" dirty="0" err="1"/>
              <a:t>dp</a:t>
            </a:r>
            <a:r>
              <a:rPr lang="en-US" dirty="0" smtClean="0"/>
              <a:t>)</a:t>
            </a:r>
          </a:p>
          <a:p>
            <a:r>
              <a:rPr lang="en-US" dirty="0"/>
              <a:t>example code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05309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Bài Tập</a:t>
            </a:r>
            <a:endParaRPr lang="vi-VN" dirty="0"/>
          </a:p>
        </p:txBody>
      </p:sp>
      <p:sp>
        <p:nvSpPr>
          <p:cNvPr id="7" name="Content Placeholder 6"/>
          <p:cNvSpPr>
            <a:spLocks noGrp="1"/>
          </p:cNvSpPr>
          <p:nvPr>
            <p:ph idx="1"/>
          </p:nvPr>
        </p:nvSpPr>
        <p:spPr/>
        <p:txBody>
          <a:bodyPr>
            <a:normAutofit fontScale="77500" lnSpcReduction="20000"/>
          </a:bodyPr>
          <a:lstStyle/>
          <a:p>
            <a:r>
              <a:rPr lang="vi-VN" dirty="0"/>
              <a:t>Tự tạo 1 file text và đọc nó từ 1 vị trí bất kỳ, tất cả đều sử dụng C</a:t>
            </a:r>
            <a:r>
              <a:rPr lang="vi-VN" dirty="0" smtClean="0"/>
              <a:t>.</a:t>
            </a:r>
            <a:endParaRPr lang="en-US" dirty="0" smtClean="0"/>
          </a:p>
          <a:p>
            <a:r>
              <a:rPr lang="vi-VN" dirty="0"/>
              <a:t>Sử dụng hàm readdir để in ra thông tin các file trong 1 folder với đường dẫn fixed trong source code. Thông tin gồm có tên, size, modify time</a:t>
            </a:r>
            <a:r>
              <a:rPr lang="vi-VN" dirty="0" smtClean="0"/>
              <a:t>.</a:t>
            </a:r>
            <a:endParaRPr lang="en-US" dirty="0" smtClean="0"/>
          </a:p>
          <a:p>
            <a:r>
              <a:rPr lang="vi-VN" dirty="0"/>
              <a:t>Build 1 </a:t>
            </a:r>
            <a:r>
              <a:rPr lang="en-US" dirty="0" smtClean="0"/>
              <a:t>driver</a:t>
            </a:r>
            <a:r>
              <a:rPr lang="vi-VN" dirty="0" smtClean="0"/>
              <a:t> </a:t>
            </a:r>
            <a:r>
              <a:rPr lang="vi-VN" dirty="0"/>
              <a:t>có sẵn hàm read/write sau đó viết 1 chương trình C để đọc file và xem kết quả</a:t>
            </a:r>
            <a:r>
              <a:rPr lang="fr-FR" dirty="0" smtClean="0"/>
              <a:t>.</a:t>
            </a:r>
          </a:p>
          <a:p>
            <a:pPr lvl="1"/>
            <a:r>
              <a:rPr lang="fr-FR" dirty="0" smtClean="0"/>
              <a:t>Source code </a:t>
            </a:r>
            <a:r>
              <a:rPr lang="fr-FR" dirty="0"/>
              <a:t>của </a:t>
            </a:r>
            <a:r>
              <a:rPr lang="fr-FR" dirty="0" smtClean="0"/>
              <a:t>driver</a:t>
            </a:r>
            <a:r>
              <a:rPr lang="fr-FR" dirty="0"/>
              <a:t> </a:t>
            </a:r>
            <a:r>
              <a:rPr lang="fr-FR" dirty="0" err="1" smtClean="0"/>
              <a:t>nằm</a:t>
            </a:r>
            <a:r>
              <a:rPr lang="fr-FR" dirty="0" smtClean="0"/>
              <a:t> trong </a:t>
            </a:r>
            <a:r>
              <a:rPr lang="fr-FR" dirty="0" err="1" smtClean="0"/>
              <a:t>phần</a:t>
            </a:r>
            <a:r>
              <a:rPr lang="fr-FR" dirty="0" smtClean="0"/>
              <a:t> code </a:t>
            </a:r>
            <a:r>
              <a:rPr lang="fr-FR" dirty="0" err="1" smtClean="0"/>
              <a:t>mẫu</a:t>
            </a:r>
            <a:r>
              <a:rPr lang="fr-FR" dirty="0" smtClean="0"/>
              <a:t> của </a:t>
            </a:r>
            <a:r>
              <a:rPr lang="fr-FR" dirty="0" err="1" smtClean="0"/>
              <a:t>bài</a:t>
            </a:r>
            <a:r>
              <a:rPr lang="fr-FR" dirty="0" smtClean="0"/>
              <a:t> tập.</a:t>
            </a:r>
          </a:p>
          <a:p>
            <a:pPr lvl="1"/>
            <a:r>
              <a:rPr lang="fr-FR" dirty="0" err="1" smtClean="0"/>
              <a:t>Step</a:t>
            </a:r>
            <a:r>
              <a:rPr lang="fr-FR" dirty="0" smtClean="0"/>
              <a:t> </a:t>
            </a:r>
            <a:r>
              <a:rPr lang="fr-FR" dirty="0" err="1" smtClean="0"/>
              <a:t>để</a:t>
            </a:r>
            <a:r>
              <a:rPr lang="fr-FR" dirty="0" smtClean="0"/>
              <a:t> </a:t>
            </a:r>
            <a:r>
              <a:rPr lang="fr-FR" dirty="0" err="1" smtClean="0"/>
              <a:t>build</a:t>
            </a:r>
            <a:r>
              <a:rPr lang="fr-FR" dirty="0" smtClean="0"/>
              <a:t>: </a:t>
            </a:r>
            <a:r>
              <a:rPr lang="fr-FR" dirty="0" err="1" smtClean="0"/>
              <a:t>Gõ</a:t>
            </a:r>
            <a:r>
              <a:rPr lang="fr-FR" dirty="0" smtClean="0"/>
              <a:t> </a:t>
            </a:r>
            <a:r>
              <a:rPr lang="fr-FR" dirty="0" err="1" smtClean="0"/>
              <a:t>lệnh</a:t>
            </a:r>
            <a:r>
              <a:rPr lang="fr-FR" dirty="0" smtClean="0"/>
              <a:t> </a:t>
            </a:r>
            <a:r>
              <a:rPr lang="fr-FR" dirty="0" err="1" smtClean="0"/>
              <a:t>make</a:t>
            </a:r>
            <a:r>
              <a:rPr lang="fr-FR" dirty="0" smtClean="0"/>
              <a:t>, sau đó </a:t>
            </a:r>
            <a:r>
              <a:rPr lang="fr-FR" dirty="0" err="1" smtClean="0"/>
              <a:t>gõ</a:t>
            </a:r>
            <a:r>
              <a:rPr lang="fr-FR" dirty="0" smtClean="0"/>
              <a:t> </a:t>
            </a:r>
            <a:r>
              <a:rPr lang="fr-FR" dirty="0" err="1" smtClean="0"/>
              <a:t>lệnh</a:t>
            </a:r>
            <a:r>
              <a:rPr lang="fr-FR" dirty="0" smtClean="0"/>
              <a:t> «</a:t>
            </a:r>
            <a:r>
              <a:rPr lang="fr-FR" dirty="0" err="1" smtClean="0"/>
              <a:t>sudo</a:t>
            </a:r>
            <a:r>
              <a:rPr lang="fr-FR" dirty="0" smtClean="0"/>
              <a:t> </a:t>
            </a:r>
            <a:r>
              <a:rPr lang="fr-FR" dirty="0" err="1" smtClean="0"/>
              <a:t>insmod</a:t>
            </a:r>
            <a:r>
              <a:rPr lang="fr-FR" dirty="0"/>
              <a:t> </a:t>
            </a:r>
            <a:r>
              <a:rPr lang="fr-FR" dirty="0" err="1"/>
              <a:t>misc</a:t>
            </a:r>
            <a:r>
              <a:rPr lang="fr-FR" dirty="0"/>
              <a:t>-module</a:t>
            </a:r>
            <a:r>
              <a:rPr lang="fr-FR" dirty="0" smtClean="0"/>
              <a:t>». Sau khi </a:t>
            </a:r>
            <a:r>
              <a:rPr lang="fr-FR" dirty="0" err="1" smtClean="0"/>
              <a:t>load</a:t>
            </a:r>
            <a:r>
              <a:rPr lang="fr-FR" dirty="0" smtClean="0"/>
              <a:t> </a:t>
            </a:r>
            <a:r>
              <a:rPr lang="fr-FR" dirty="0" err="1" smtClean="0"/>
              <a:t>thành</a:t>
            </a:r>
            <a:r>
              <a:rPr lang="fr-FR" dirty="0" smtClean="0"/>
              <a:t> </a:t>
            </a:r>
            <a:r>
              <a:rPr lang="fr-FR" dirty="0" err="1" smtClean="0"/>
              <a:t>công</a:t>
            </a:r>
            <a:r>
              <a:rPr lang="fr-FR" dirty="0" smtClean="0"/>
              <a:t> sẽ có file </a:t>
            </a:r>
            <a:r>
              <a:rPr lang="fr-FR" dirty="0"/>
              <a:t>/</a:t>
            </a:r>
            <a:r>
              <a:rPr lang="fr-FR" dirty="0" err="1" smtClean="0"/>
              <a:t>dev</a:t>
            </a:r>
            <a:r>
              <a:rPr lang="fr-FR" dirty="0" smtClean="0"/>
              <a:t>/</a:t>
            </a:r>
            <a:r>
              <a:rPr lang="fr-FR" dirty="0" err="1" smtClean="0"/>
              <a:t>misc</a:t>
            </a:r>
            <a:r>
              <a:rPr lang="fr-FR" dirty="0" smtClean="0"/>
              <a:t>-module được </a:t>
            </a:r>
            <a:r>
              <a:rPr lang="fr-FR" dirty="0" err="1" smtClean="0"/>
              <a:t>tạo</a:t>
            </a:r>
            <a:r>
              <a:rPr lang="fr-FR" dirty="0" smtClean="0"/>
              <a:t> ra. </a:t>
            </a:r>
            <a:r>
              <a:rPr lang="fr-FR" dirty="0" err="1" smtClean="0"/>
              <a:t>Chúng</a:t>
            </a:r>
            <a:r>
              <a:rPr lang="fr-FR" dirty="0" smtClean="0"/>
              <a:t> ta sẽ </a:t>
            </a:r>
            <a:r>
              <a:rPr lang="fr-FR" dirty="0" err="1" smtClean="0"/>
              <a:t>đọc</a:t>
            </a:r>
            <a:r>
              <a:rPr lang="fr-FR" dirty="0" smtClean="0"/>
              <a:t> </a:t>
            </a:r>
            <a:r>
              <a:rPr lang="fr-FR" dirty="0" err="1" smtClean="0"/>
              <a:t>ghi</a:t>
            </a:r>
            <a:r>
              <a:rPr lang="fr-FR" dirty="0" smtClean="0"/>
              <a:t> </a:t>
            </a:r>
            <a:r>
              <a:rPr lang="fr-FR" dirty="0" err="1" smtClean="0"/>
              <a:t>vào</a:t>
            </a:r>
            <a:r>
              <a:rPr lang="fr-FR" dirty="0" smtClean="0"/>
              <a:t> file đó.</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25684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4106862" y="1597025"/>
            <a:ext cx="4048125" cy="2476500"/>
          </a:xfrm>
          <a:prstGeom prst="rect">
            <a:avLst/>
          </a:prstGeom>
        </p:spPr>
      </p:pic>
      <p:sp>
        <p:nvSpPr>
          <p:cNvPr id="2" name="Text Placeholder 1"/>
          <p:cNvSpPr>
            <a:spLocks noGrp="1"/>
          </p:cNvSpPr>
          <p:nvPr>
            <p:ph type="body" sz="half" idx="2"/>
          </p:nvPr>
        </p:nvSpPr>
        <p:spPr/>
        <p:txBody>
          <a:bodyPr>
            <a:normAutofit/>
          </a:bodyPr>
          <a:lstStyle/>
          <a:p>
            <a:r>
              <a:rPr lang="vi-VN" sz="2400" dirty="0"/>
              <a:t>Dùng C để tạo ra 1 folder có cấu trúc như hình vẽ, trong đó các file có các mode khác nhau. Hiện thị những file có mode là read only</a:t>
            </a:r>
            <a:r>
              <a:rPr lang="en-US" sz="2400" dirty="0"/>
              <a:t>.</a:t>
            </a:r>
            <a:endParaRPr lang="fr-FR" sz="2400" dirty="0"/>
          </a:p>
          <a:p>
            <a:endParaRPr lang="en-US" sz="2400"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6" name="Title 5"/>
          <p:cNvSpPr>
            <a:spLocks noGrp="1"/>
          </p:cNvSpPr>
          <p:nvPr>
            <p:ph type="title"/>
          </p:nvPr>
        </p:nvSpPr>
        <p:spPr/>
        <p:txBody>
          <a:bodyPr/>
          <a:lstStyle/>
          <a:p>
            <a:r>
              <a:rPr lang="en-US" dirty="0" smtClean="0"/>
              <a:t>Bài Tập</a:t>
            </a:r>
            <a:endParaRPr lang="vi-VN" dirty="0"/>
          </a:p>
        </p:txBody>
      </p:sp>
    </p:spTree>
    <p:extLst>
      <p:ext uri="{BB962C8B-B14F-4D97-AF65-F5344CB8AC3E}">
        <p14:creationId xmlns:p14="http://schemas.microsoft.com/office/powerpoint/2010/main" val="27055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Bài Tập</a:t>
            </a:r>
            <a:endParaRPr lang="vi-VN" dirty="0"/>
          </a:p>
        </p:txBody>
      </p:sp>
      <p:sp>
        <p:nvSpPr>
          <p:cNvPr id="7" name="Content Placeholder 6"/>
          <p:cNvSpPr>
            <a:spLocks noGrp="1"/>
          </p:cNvSpPr>
          <p:nvPr>
            <p:ph idx="1"/>
          </p:nvPr>
        </p:nvSpPr>
        <p:spPr/>
        <p:txBody>
          <a:bodyPr>
            <a:normAutofit/>
          </a:bodyPr>
          <a:lstStyle/>
          <a:p>
            <a:r>
              <a:rPr lang="en-US" dirty="0" smtClean="0"/>
              <a:t>Dùng </a:t>
            </a:r>
            <a:r>
              <a:rPr lang="en-US" dirty="0" err="1" smtClean="0"/>
              <a:t>Makefile</a:t>
            </a:r>
            <a:r>
              <a:rPr lang="en-US" dirty="0" smtClean="0"/>
              <a:t> build </a:t>
            </a:r>
            <a:r>
              <a:rPr lang="en-US" dirty="0" err="1" smtClean="0"/>
              <a:t>bài</a:t>
            </a:r>
            <a:r>
              <a:rPr lang="en-US" dirty="0" smtClean="0"/>
              <a:t> tập 5 </a:t>
            </a:r>
            <a:r>
              <a:rPr lang="en-US" dirty="0" err="1" smtClean="0"/>
              <a:t>ra</a:t>
            </a:r>
            <a:r>
              <a:rPr lang="en-US" dirty="0" smtClean="0"/>
              <a:t> </a:t>
            </a:r>
            <a:r>
              <a:rPr lang="en-US" dirty="0" err="1" smtClean="0"/>
              <a:t>bộ</a:t>
            </a:r>
            <a:r>
              <a:rPr lang="en-US" dirty="0" smtClean="0"/>
              <a:t> packet cho app </a:t>
            </a:r>
            <a:r>
              <a:rPr lang="en-US" dirty="0" err="1" smtClean="0"/>
              <a:t>bao</a:t>
            </a:r>
            <a:r>
              <a:rPr lang="en-US" dirty="0" smtClean="0"/>
              <a:t> </a:t>
            </a:r>
            <a:r>
              <a:rPr lang="en-US" dirty="0" err="1" smtClean="0"/>
              <a:t>gồm</a:t>
            </a:r>
            <a:r>
              <a:rPr lang="en-US" dirty="0" smtClean="0"/>
              <a:t> file binary, file thư viện, file </a:t>
            </a:r>
            <a:r>
              <a:rPr lang="en-US" dirty="0" err="1" smtClean="0"/>
              <a:t>config</a:t>
            </a:r>
            <a:r>
              <a:rPr lang="en-US" dirty="0" smtClean="0"/>
              <a:t>,… </a:t>
            </a:r>
            <a:r>
              <a:rPr lang="en-US" dirty="0" err="1" smtClean="0"/>
              <a:t>Viết</a:t>
            </a:r>
            <a:r>
              <a:rPr lang="en-US" dirty="0" smtClean="0"/>
              <a:t> </a:t>
            </a:r>
            <a:r>
              <a:rPr lang="en-US" dirty="0" err="1" smtClean="0"/>
              <a:t>chương</a:t>
            </a:r>
            <a:r>
              <a:rPr lang="en-US" dirty="0" smtClean="0"/>
              <a:t> trình setup để install các file </a:t>
            </a:r>
            <a:r>
              <a:rPr lang="en-US" dirty="0" err="1" smtClean="0"/>
              <a:t>vào</a:t>
            </a:r>
            <a:r>
              <a:rPr lang="en-US" dirty="0" smtClean="0"/>
              <a:t> </a:t>
            </a:r>
            <a:r>
              <a:rPr lang="en-US" dirty="0" err="1" smtClean="0"/>
              <a:t>đúng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mô</a:t>
            </a:r>
            <a:r>
              <a:rPr lang="en-US" dirty="0" smtClean="0"/>
              <a:t> </a:t>
            </a:r>
            <a:r>
              <a:rPr lang="en-US" dirty="0" err="1" smtClean="0"/>
              <a:t>tả</a:t>
            </a:r>
            <a:r>
              <a:rPr lang="en-US" dirty="0" smtClean="0"/>
              <a:t> </a:t>
            </a:r>
            <a:r>
              <a:rPr lang="en-US" dirty="0" err="1" smtClean="0"/>
              <a:t>như</a:t>
            </a:r>
            <a:r>
              <a:rPr lang="en-US" dirty="0" smtClean="0"/>
              <a:t> trong README. </a:t>
            </a:r>
            <a:r>
              <a:rPr lang="en-US" dirty="0" err="1" smtClean="0"/>
              <a:t>Viết</a:t>
            </a:r>
            <a:r>
              <a:rPr lang="en-US" dirty="0" smtClean="0"/>
              <a:t> </a:t>
            </a:r>
            <a:r>
              <a:rPr lang="en-US" dirty="0" err="1" smtClean="0"/>
              <a:t>chương</a:t>
            </a:r>
            <a:r>
              <a:rPr lang="en-US" dirty="0" smtClean="0"/>
              <a:t> trình uninstall để </a:t>
            </a:r>
            <a:r>
              <a:rPr lang="en-US" dirty="0" err="1" smtClean="0"/>
              <a:t>gỡ</a:t>
            </a:r>
            <a:r>
              <a:rPr lang="en-US" dirty="0" smtClean="0"/>
              <a:t> </a:t>
            </a:r>
            <a:r>
              <a:rPr lang="en-US" dirty="0" err="1" smtClean="0"/>
              <a:t>chương</a:t>
            </a:r>
            <a:r>
              <a:rPr lang="en-US" dirty="0" smtClean="0"/>
              <a:t> trình sau </a:t>
            </a:r>
            <a:r>
              <a:rPr lang="en-US" dirty="0" err="1" smtClean="0"/>
              <a:t>khi</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a:t>
            </a:r>
            <a:endParaRPr lang="fr-FR"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420584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err="1"/>
              <a:t>Phân</a:t>
            </a:r>
            <a:r>
              <a:rPr lang="en-US" dirty="0"/>
              <a:t> </a:t>
            </a:r>
            <a:r>
              <a:rPr lang="en-US" dirty="0" err="1"/>
              <a:t>loại</a:t>
            </a:r>
            <a:r>
              <a:rPr lang="en-US" dirty="0"/>
              <a:t> </a:t>
            </a:r>
            <a:r>
              <a:rPr lang="en-US" dirty="0" err="1"/>
              <a:t>tệp</a:t>
            </a:r>
            <a:r>
              <a:rPr lang="en-US" dirty="0"/>
              <a:t> </a:t>
            </a:r>
            <a:r>
              <a:rPr lang="en-US" dirty="0" smtClean="0"/>
              <a:t>tin</a:t>
            </a:r>
          </a:p>
          <a:p>
            <a:r>
              <a:rPr lang="en-US" dirty="0" err="1"/>
              <a:t>Bản</a:t>
            </a:r>
            <a:r>
              <a:rPr lang="en-US" dirty="0"/>
              <a:t> </a:t>
            </a:r>
            <a:r>
              <a:rPr lang="en-US" dirty="0" err="1"/>
              <a:t>chất</a:t>
            </a:r>
            <a:r>
              <a:rPr lang="en-US" dirty="0"/>
              <a:t> </a:t>
            </a:r>
            <a:r>
              <a:rPr lang="en-US" dirty="0" err="1"/>
              <a:t>của</a:t>
            </a:r>
            <a:r>
              <a:rPr lang="en-US" dirty="0"/>
              <a:t> </a:t>
            </a:r>
            <a:r>
              <a:rPr lang="en-US" dirty="0" smtClean="0"/>
              <a:t>file</a:t>
            </a:r>
          </a:p>
          <a:p>
            <a:r>
              <a:rPr lang="vi-VN" dirty="0"/>
              <a:t>Các hàm tương tác với file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84775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7" name="Content Placeholder 6"/>
          <p:cNvSpPr>
            <a:spLocks noGrp="1"/>
          </p:cNvSpPr>
          <p:nvPr>
            <p:ph idx="1"/>
          </p:nvPr>
        </p:nvSpPr>
        <p:spPr/>
        <p:txBody>
          <a:bodyPr/>
          <a:lstStyle/>
          <a:p>
            <a:r>
              <a:rPr lang="vi-VN" dirty="0"/>
              <a:t>Là instance của một đối tượng nào đó. Ví dụ process, device, data</a:t>
            </a:r>
            <a:r>
              <a:rPr lang="vi-VN" dirty="0" smtClean="0"/>
              <a:t>.</a:t>
            </a:r>
            <a:endParaRPr lang="en-US" dirty="0" smtClean="0"/>
          </a:p>
          <a:p>
            <a:r>
              <a:rPr lang="en-US" dirty="0"/>
              <a:t>Linux </a:t>
            </a:r>
            <a:r>
              <a:rPr lang="en-US" dirty="0" err="1"/>
              <a:t>quản</a:t>
            </a:r>
            <a:r>
              <a:rPr lang="en-US" dirty="0"/>
              <a:t> </a:t>
            </a:r>
            <a:r>
              <a:rPr lang="en-US" dirty="0" err="1"/>
              <a:t>lý</a:t>
            </a:r>
            <a:r>
              <a:rPr lang="en-US" dirty="0"/>
              <a:t> mọi thứ thông qua </a:t>
            </a:r>
            <a:r>
              <a:rPr lang="en-US" dirty="0" smtClean="0"/>
              <a:t>file.</a:t>
            </a:r>
          </a:p>
          <a:p>
            <a:r>
              <a:rPr lang="en-US" dirty="0" err="1"/>
              <a:t>struct</a:t>
            </a:r>
            <a:r>
              <a:rPr lang="en-US" dirty="0"/>
              <a:t> file </a:t>
            </a:r>
            <a:r>
              <a:rPr lang="en-US" dirty="0" smtClean="0"/>
              <a:t>include/</a:t>
            </a:r>
            <a:r>
              <a:rPr lang="en-US" dirty="0" err="1" smtClean="0"/>
              <a:t>linux</a:t>
            </a:r>
            <a:r>
              <a:rPr lang="en-US" dirty="0" smtClean="0"/>
              <a:t>/</a:t>
            </a:r>
            <a:r>
              <a:rPr lang="en-US" dirty="0" err="1" smtClean="0"/>
              <a:t>fs.h</a:t>
            </a:r>
            <a:endParaRPr lang="en-US" dirty="0" smtClean="0"/>
          </a:p>
          <a:p>
            <a:r>
              <a:rPr lang="en-US" dirty="0" err="1"/>
              <a:t>Thử</a:t>
            </a:r>
            <a:r>
              <a:rPr lang="en-US" dirty="0"/>
              <a:t> </a:t>
            </a:r>
            <a:r>
              <a:rPr lang="en-US" dirty="0" err="1"/>
              <a:t>đếm</a:t>
            </a:r>
            <a:r>
              <a:rPr lang="en-US" dirty="0"/>
              <a:t> </a:t>
            </a:r>
            <a:r>
              <a:rPr lang="en-US" dirty="0" err="1"/>
              <a:t>số</a:t>
            </a:r>
            <a:r>
              <a:rPr lang="en-US" dirty="0"/>
              <a:t> process </a:t>
            </a:r>
            <a:r>
              <a:rPr lang="en-US" dirty="0" err="1"/>
              <a:t>đang</a:t>
            </a:r>
            <a:r>
              <a:rPr lang="en-US" dirty="0"/>
              <a:t> có </a:t>
            </a:r>
            <a:r>
              <a:rPr lang="en-US" dirty="0" err="1"/>
              <a:t>trạng</a:t>
            </a:r>
            <a:r>
              <a:rPr lang="en-US" dirty="0"/>
              <a:t> </a:t>
            </a:r>
            <a:r>
              <a:rPr lang="en-US" dirty="0" err="1"/>
              <a:t>thái</a:t>
            </a:r>
            <a:r>
              <a:rPr lang="en-US" dirty="0"/>
              <a:t> sleep trong </a:t>
            </a:r>
            <a:r>
              <a:rPr lang="en-US" dirty="0" err="1"/>
              <a:t>hệ</a:t>
            </a:r>
            <a:r>
              <a:rPr lang="en-US" dirty="0"/>
              <a:t> </a:t>
            </a:r>
            <a:r>
              <a:rPr lang="en-US" dirty="0" err="1"/>
              <a:t>thống</a:t>
            </a:r>
            <a:r>
              <a:rPr lang="en-US" dirty="0"/>
              <a:t> thông qua /</a:t>
            </a:r>
            <a:r>
              <a:rPr lang="en-US" dirty="0" err="1"/>
              <a:t>proc</a:t>
            </a:r>
            <a:r>
              <a:rPr lang="en-US" dirty="0"/>
              <a:t> folder</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61840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a:xfrm>
            <a:off x="5464366" y="1076325"/>
            <a:ext cx="3222434" cy="3518298"/>
          </a:xfrm>
        </p:spPr>
        <p:txBody>
          <a:bodyPr/>
          <a:lstStyle/>
          <a:p>
            <a:r>
              <a:rPr lang="en-US" dirty="0"/>
              <a:t>Regular file</a:t>
            </a:r>
          </a:p>
          <a:p>
            <a:r>
              <a:rPr lang="en-US" dirty="0"/>
              <a:t>Directory</a:t>
            </a:r>
          </a:p>
          <a:p>
            <a:r>
              <a:rPr lang="en-US" dirty="0"/>
              <a:t>Các </a:t>
            </a:r>
            <a:r>
              <a:rPr lang="en-US" dirty="0" err="1"/>
              <a:t>loại</a:t>
            </a:r>
            <a:r>
              <a:rPr lang="en-US" dirty="0"/>
              <a:t> file </a:t>
            </a:r>
            <a:r>
              <a:rPr lang="en-US" dirty="0" err="1"/>
              <a:t>khác</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6" name="Title 5"/>
          <p:cNvSpPr>
            <a:spLocks noGrp="1"/>
          </p:cNvSpPr>
          <p:nvPr>
            <p:ph type="title"/>
          </p:nvPr>
        </p:nvSpPr>
        <p:spPr/>
        <p:txBody>
          <a:bodyPr/>
          <a:lstStyle/>
          <a:p>
            <a:r>
              <a:rPr lang="en-US" dirty="0"/>
              <a:t>Phân </a:t>
            </a:r>
            <a:r>
              <a:rPr lang="en-US" dirty="0" err="1"/>
              <a:t>loại</a:t>
            </a:r>
            <a:r>
              <a:rPr lang="en-US" dirty="0"/>
              <a:t> </a:t>
            </a:r>
            <a:r>
              <a:rPr lang="en-US" dirty="0" err="1"/>
              <a:t>tệp</a:t>
            </a:r>
            <a:r>
              <a:rPr lang="en-US" dirty="0"/>
              <a:t> </a:t>
            </a:r>
            <a:r>
              <a:rPr lang="en-US" dirty="0" smtClean="0"/>
              <a:t>tin</a:t>
            </a:r>
            <a:endParaRPr lang="en-US" dirty="0"/>
          </a:p>
        </p:txBody>
      </p:sp>
      <p:pic>
        <p:nvPicPr>
          <p:cNvPr id="10" name="Picture Placeholder 8"/>
          <p:cNvPicPr>
            <a:picLocks noGrp="1" noChangeAspect="1"/>
          </p:cNvPicPr>
          <p:nvPr>
            <p:ph type="pic" idx="1"/>
          </p:nvPr>
        </p:nvPicPr>
        <p:blipFill>
          <a:blip r:embed="rId3"/>
          <a:srcRect l="1093" r="1093"/>
          <a:stretch>
            <a:fillRect/>
          </a:stretch>
        </p:blipFill>
        <p:spPr>
          <a:xfrm>
            <a:off x="457199" y="1225202"/>
            <a:ext cx="4588525" cy="2960915"/>
          </a:xfrm>
          <a:prstGeom prst="rect">
            <a:avLst/>
          </a:prstGeom>
        </p:spPr>
      </p:pic>
    </p:spTree>
    <p:extLst>
      <p:ext uri="{BB962C8B-B14F-4D97-AF65-F5344CB8AC3E}">
        <p14:creationId xmlns:p14="http://schemas.microsoft.com/office/powerpoint/2010/main" val="238748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Quá</a:t>
            </a:r>
            <a:r>
              <a:rPr lang="en-US" dirty="0"/>
              <a:t> trình </a:t>
            </a:r>
            <a:r>
              <a:rPr lang="en-US" dirty="0" err="1"/>
              <a:t>khởi</a:t>
            </a:r>
            <a:r>
              <a:rPr lang="en-US" dirty="0"/>
              <a:t> </a:t>
            </a:r>
            <a:r>
              <a:rPr lang="en-US" dirty="0" err="1"/>
              <a:t>tạo</a:t>
            </a:r>
            <a:r>
              <a:rPr lang="en-US" dirty="0"/>
              <a:t> file system</a:t>
            </a:r>
          </a:p>
        </p:txBody>
      </p:sp>
      <p:pic>
        <p:nvPicPr>
          <p:cNvPr id="8" name="Content Placeholder 7"/>
          <p:cNvPicPr>
            <a:picLocks noGrp="1" noChangeAspect="1"/>
          </p:cNvPicPr>
          <p:nvPr>
            <p:ph idx="1"/>
          </p:nvPr>
        </p:nvPicPr>
        <p:blipFill>
          <a:blip r:embed="rId3"/>
          <a:stretch>
            <a:fillRect/>
          </a:stretch>
        </p:blipFill>
        <p:spPr>
          <a:xfrm>
            <a:off x="1749617" y="1068636"/>
            <a:ext cx="5414508" cy="320229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7596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normAutofit fontScale="92500"/>
          </a:bodyPr>
          <a:lstStyle/>
          <a:p>
            <a:r>
              <a:rPr lang="en-US" dirty="0" smtClean="0"/>
              <a:t>Các </a:t>
            </a:r>
            <a:r>
              <a:rPr lang="en-US" dirty="0" err="1" smtClean="0"/>
              <a:t>hàm</a:t>
            </a:r>
            <a:r>
              <a:rPr lang="en-US" dirty="0" smtClean="0"/>
              <a:t> </a:t>
            </a:r>
            <a:r>
              <a:rPr lang="en-US" dirty="0" err="1" smtClean="0"/>
              <a:t>cơ</a:t>
            </a:r>
            <a:r>
              <a:rPr lang="en-US" dirty="0" smtClean="0"/>
              <a:t> </a:t>
            </a:r>
            <a:r>
              <a:rPr lang="en-US" dirty="0" err="1" smtClean="0"/>
              <a:t>bản</a:t>
            </a:r>
            <a:r>
              <a:rPr lang="en-US" dirty="0" smtClean="0"/>
              <a:t> </a:t>
            </a:r>
            <a:r>
              <a:rPr lang="en-US" dirty="0" err="1" smtClean="0"/>
              <a:t>để</a:t>
            </a:r>
            <a:r>
              <a:rPr lang="en-US" dirty="0" smtClean="0"/>
              <a:t> tương tác với file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3" name="Picture Placeholder 2"/>
          <p:cNvPicPr>
            <a:picLocks noGrp="1" noChangeAspect="1"/>
          </p:cNvPicPr>
          <p:nvPr>
            <p:ph type="pic" idx="1"/>
          </p:nvPr>
        </p:nvPicPr>
        <p:blipFill>
          <a:blip r:embed="rId2"/>
          <a:srcRect t="3723" b="3723"/>
          <a:stretch>
            <a:fillRect/>
          </a:stretch>
        </p:blipFill>
        <p:spPr>
          <a:prstGeom prst="rect">
            <a:avLst/>
          </a:prstGeom>
        </p:spPr>
      </p:pic>
    </p:spTree>
    <p:extLst>
      <p:ext uri="{BB962C8B-B14F-4D97-AF65-F5344CB8AC3E}">
        <p14:creationId xmlns:p14="http://schemas.microsoft.com/office/powerpoint/2010/main" val="40169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z="3200" dirty="0"/>
              <a:t>Các hàm đọc ghi dữ liệu trong file</a:t>
            </a:r>
          </a:p>
        </p:txBody>
      </p:sp>
      <p:sp>
        <p:nvSpPr>
          <p:cNvPr id="7" name="Content Placeholder 6"/>
          <p:cNvSpPr>
            <a:spLocks noGrp="1"/>
          </p:cNvSpPr>
          <p:nvPr>
            <p:ph idx="1"/>
          </p:nvPr>
        </p:nvSpPr>
        <p:spPr/>
        <p:txBody>
          <a:bodyPr/>
          <a:lstStyle/>
          <a:p>
            <a:r>
              <a:rPr lang="vi-VN" dirty="0"/>
              <a:t>Các hàm cơ bản</a:t>
            </a:r>
            <a:r>
              <a:rPr lang="en-US" dirty="0" smtClean="0"/>
              <a:t>:</a:t>
            </a:r>
          </a:p>
          <a:p>
            <a:pPr lvl="1"/>
            <a:r>
              <a:rPr lang="en-US" dirty="0"/>
              <a:t>int open(const char *pathname, int flags</a:t>
            </a:r>
            <a:r>
              <a:rPr lang="en-US" dirty="0" smtClean="0"/>
              <a:t>).</a:t>
            </a:r>
          </a:p>
          <a:p>
            <a:pPr lvl="1"/>
            <a:r>
              <a:rPr lang="fr-FR" dirty="0"/>
              <a:t>int close(int fd</a:t>
            </a:r>
            <a:r>
              <a:rPr lang="fr-FR" dirty="0" smtClean="0"/>
              <a:t>).</a:t>
            </a:r>
          </a:p>
          <a:p>
            <a:pPr lvl="1"/>
            <a:r>
              <a:rPr lang="en-US" dirty="0"/>
              <a:t>ssize_t read(int fd, void *buf, size_t count</a:t>
            </a:r>
            <a:r>
              <a:rPr lang="en-US" dirty="0" smtClean="0"/>
              <a:t>).</a:t>
            </a:r>
          </a:p>
          <a:p>
            <a:pPr lvl="1"/>
            <a:r>
              <a:rPr lang="en-US" dirty="0"/>
              <a:t>ssize_t write(int fd, const void *buf, size_t count</a:t>
            </a:r>
            <a:r>
              <a:rPr lang="en-US" dirty="0" smtClean="0"/>
              <a:t>)</a:t>
            </a:r>
          </a:p>
          <a:p>
            <a:pPr lvl="1"/>
            <a:r>
              <a:rPr lang="en-US" dirty="0" err="1"/>
              <a:t>off_t</a:t>
            </a:r>
            <a:r>
              <a:rPr lang="en-US" dirty="0"/>
              <a:t> </a:t>
            </a:r>
            <a:r>
              <a:rPr lang="en-US" dirty="0" err="1"/>
              <a:t>lseek</a:t>
            </a:r>
            <a:r>
              <a:rPr lang="en-US" dirty="0"/>
              <a:t>(int fd, </a:t>
            </a:r>
            <a:r>
              <a:rPr lang="en-US" dirty="0" err="1"/>
              <a:t>off_t</a:t>
            </a:r>
            <a:r>
              <a:rPr lang="en-US" dirty="0"/>
              <a:t> offset, int whence</a:t>
            </a:r>
            <a:r>
              <a:rPr lang="en-US" dirty="0" smtClean="0"/>
              <a:t>)</a:t>
            </a:r>
          </a:p>
          <a:p>
            <a:pPr lvl="1"/>
            <a:r>
              <a:rPr lang="fr-FR" dirty="0" err="1"/>
              <a:t>void</a:t>
            </a:r>
            <a:r>
              <a:rPr lang="fr-FR" dirty="0"/>
              <a:t> </a:t>
            </a:r>
            <a:r>
              <a:rPr lang="fr-FR" dirty="0" err="1"/>
              <a:t>sync</a:t>
            </a:r>
            <a:r>
              <a:rPr lang="fr-FR" dirty="0"/>
              <a:t>(</a:t>
            </a:r>
            <a:r>
              <a:rPr lang="fr-FR" dirty="0" err="1"/>
              <a:t>void</a:t>
            </a:r>
            <a:r>
              <a:rPr lang="fr-FR" dirty="0" smtClean="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04092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
          </p:nvPr>
        </p:nvPicPr>
        <p:blipFill>
          <a:blip r:embed="rId2"/>
          <a:srcRect t="2860" b="2860"/>
          <a:stretch>
            <a:fillRect/>
          </a:stretch>
        </p:blipFill>
        <p:spPr>
          <a:prstGeom prst="rect">
            <a:avLst/>
          </a:prstGeom>
        </p:spPr>
      </p:pic>
      <p:sp>
        <p:nvSpPr>
          <p:cNvPr id="12" name="Text Placeholder 11"/>
          <p:cNvSpPr>
            <a:spLocks noGrp="1"/>
          </p:cNvSpPr>
          <p:nvPr>
            <p:ph type="body" sz="half" idx="2"/>
          </p:nvPr>
        </p:nvSpPr>
        <p:spPr/>
        <p:txBody>
          <a:bodyPr>
            <a:normAutofit fontScale="92500" lnSpcReduction="20000"/>
          </a:bodyPr>
          <a:lstStyle/>
          <a:p>
            <a:r>
              <a:rPr lang="en-US" dirty="0"/>
              <a:t>2 file fd </a:t>
            </a:r>
            <a:r>
              <a:rPr lang="en-US" dirty="0" err="1"/>
              <a:t>giống</a:t>
            </a:r>
            <a:r>
              <a:rPr lang="en-US" dirty="0"/>
              <a:t> </a:t>
            </a:r>
            <a:r>
              <a:rPr lang="en-US" dirty="0" err="1"/>
              <a:t>nhau</a:t>
            </a:r>
            <a:r>
              <a:rPr lang="en-US" dirty="0"/>
              <a:t> ở 2 process có </a:t>
            </a:r>
            <a:r>
              <a:rPr lang="en-US" dirty="0" err="1"/>
              <a:t>trỏ</a:t>
            </a:r>
            <a:r>
              <a:rPr lang="en-US" dirty="0"/>
              <a:t> </a:t>
            </a:r>
            <a:r>
              <a:rPr lang="en-US" dirty="0" err="1"/>
              <a:t>vào</a:t>
            </a:r>
            <a:r>
              <a:rPr lang="en-US" dirty="0"/>
              <a:t> </a:t>
            </a:r>
            <a:r>
              <a:rPr lang="en-US" dirty="0" err="1"/>
              <a:t>cùng</a:t>
            </a:r>
            <a:r>
              <a:rPr lang="en-US" dirty="0"/>
              <a:t> 1 file?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345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838940" y="1076325"/>
            <a:ext cx="2847860" cy="3518298"/>
          </a:xfrm>
        </p:spPr>
        <p:txBody>
          <a:bodyPr/>
          <a:lstStyle/>
          <a:p>
            <a:r>
              <a:rPr lang="en-US" dirty="0"/>
              <a:t>Nếu 2 process </a:t>
            </a:r>
            <a:r>
              <a:rPr lang="en-US" dirty="0" err="1"/>
              <a:t>cùng</a:t>
            </a:r>
            <a:r>
              <a:rPr lang="en-US" dirty="0"/>
              <a:t> </a:t>
            </a:r>
            <a:r>
              <a:rPr lang="en-US" dirty="0" err="1"/>
              <a:t>ghi</a:t>
            </a:r>
            <a:r>
              <a:rPr lang="en-US" dirty="0"/>
              <a:t> </a:t>
            </a:r>
            <a:r>
              <a:rPr lang="en-US" dirty="0" err="1"/>
              <a:t>vào</a:t>
            </a:r>
            <a:r>
              <a:rPr lang="en-US" dirty="0"/>
              <a:t> 1 file có fd bằng </a:t>
            </a:r>
            <a:r>
              <a:rPr lang="en-US" dirty="0" err="1"/>
              <a:t>nhau</a:t>
            </a:r>
            <a:r>
              <a:rPr lang="en-US" dirty="0"/>
              <a:t> </a:t>
            </a:r>
            <a:r>
              <a:rPr lang="en-US" dirty="0" err="1"/>
              <a:t>thì</a:t>
            </a:r>
            <a:r>
              <a:rPr lang="en-US" dirty="0"/>
              <a:t> </a:t>
            </a:r>
            <a:r>
              <a:rPr lang="en-US" dirty="0" err="1"/>
              <a:t>chuyện</a:t>
            </a:r>
            <a:r>
              <a:rPr lang="en-US" dirty="0"/>
              <a:t> </a:t>
            </a:r>
            <a:r>
              <a:rPr lang="en-US" dirty="0" err="1"/>
              <a:t>gì</a:t>
            </a:r>
            <a:r>
              <a:rPr lang="en-US" dirty="0"/>
              <a:t> sẽ </a:t>
            </a:r>
            <a:r>
              <a:rPr lang="en-US" dirty="0" err="1"/>
              <a:t>xảy</a:t>
            </a:r>
            <a:r>
              <a:rPr lang="en-US" dirty="0"/>
              <a:t> </a:t>
            </a:r>
            <a:r>
              <a:rPr lang="en-US" dirty="0" err="1"/>
              <a:t>ra</a:t>
            </a:r>
            <a:r>
              <a:rPr lang="en-US" dirty="0"/>
              <a:t>?</a:t>
            </a:r>
          </a:p>
        </p:txBody>
      </p:sp>
      <p:pic>
        <p:nvPicPr>
          <p:cNvPr id="8" name="Picture 7"/>
          <p:cNvPicPr>
            <a:picLocks noChangeAspect="1"/>
          </p:cNvPicPr>
          <p:nvPr/>
        </p:nvPicPr>
        <p:blipFill>
          <a:blip r:embed="rId3"/>
          <a:stretch>
            <a:fillRect/>
          </a:stretch>
        </p:blipFill>
        <p:spPr>
          <a:xfrm>
            <a:off x="457200" y="1366837"/>
            <a:ext cx="5216487" cy="2733675"/>
          </a:xfrm>
          <a:prstGeom prst="rect">
            <a:avLst/>
          </a:prstGeom>
        </p:spPr>
      </p:pic>
      <p:sp>
        <p:nvSpPr>
          <p:cNvPr id="7" name="Text Placeholder 6"/>
          <p:cNvSpPr>
            <a:spLocks noGrp="1"/>
          </p:cNvSpPr>
          <p:nvPr>
            <p:ph type="body" sz="half" idx="2"/>
          </p:nvPr>
        </p:nvSpPr>
        <p:spPr>
          <a:xfrm>
            <a:off x="457201" y="1076326"/>
            <a:ext cx="5216486" cy="3518297"/>
          </a:xfrm>
        </p:spPr>
        <p:txBody>
          <a:bodyPr/>
          <a:lstStyle/>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2" name="Title 1"/>
          <p:cNvSpPr>
            <a:spLocks noGrp="1"/>
          </p:cNvSpPr>
          <p:nvPr>
            <p:ph type="title"/>
          </p:nvPr>
        </p:nvSpPr>
        <p:spPr/>
        <p:txBody>
          <a:bodyPr/>
          <a:lstStyle/>
          <a:p>
            <a:r>
              <a:rPr lang="en-US" dirty="0"/>
              <a:t>File table của process</a:t>
            </a:r>
          </a:p>
        </p:txBody>
      </p:sp>
    </p:spTree>
    <p:extLst>
      <p:ext uri="{BB962C8B-B14F-4D97-AF65-F5344CB8AC3E}">
        <p14:creationId xmlns:p14="http://schemas.microsoft.com/office/powerpoint/2010/main" val="2769634188"/>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475</TotalTime>
  <Words>1642</Words>
  <Application>Microsoft Office PowerPoint</Application>
  <PresentationFormat>On-screen Show (16:9)</PresentationFormat>
  <Paragraphs>187</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Template_Internal_Course</vt:lpstr>
      <vt:lpstr>Đọc ghi file trong Linux</vt:lpstr>
      <vt:lpstr>Agenda</vt:lpstr>
      <vt:lpstr>Định nghĩa</vt:lpstr>
      <vt:lpstr>Phân loại tệp tin</vt:lpstr>
      <vt:lpstr>Quá trình khởi tạo file system</vt:lpstr>
      <vt:lpstr>PowerPoint Presentation</vt:lpstr>
      <vt:lpstr>Các hàm đọc ghi dữ liệu trong file</vt:lpstr>
      <vt:lpstr>PowerPoint Presentation</vt:lpstr>
      <vt:lpstr>File table của process</vt:lpstr>
      <vt:lpstr>File descriptor</vt:lpstr>
      <vt:lpstr>Block device</vt:lpstr>
      <vt:lpstr>Cached data của file</vt:lpstr>
      <vt:lpstr>Asynchronous File I/O</vt:lpstr>
      <vt:lpstr>Asynchronous File I/O</vt:lpstr>
      <vt:lpstr>Các hàm đọc ghi thuộc tính của file</vt:lpstr>
      <vt:lpstr>Các hàm thao tác với thư mục</vt:lpstr>
      <vt:lpstr>Bài Tập</vt:lpstr>
      <vt:lpstr>Bài Tập</vt:lpstr>
      <vt:lpstr>Bài Tập</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129</cp:revision>
  <dcterms:created xsi:type="dcterms:W3CDTF">2015-08-31T01:44:46Z</dcterms:created>
  <dcterms:modified xsi:type="dcterms:W3CDTF">2020-07-05T15:36:12Z</dcterms:modified>
</cp:coreProperties>
</file>