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9" r:id="rId3"/>
    <p:sldId id="261" r:id="rId4"/>
    <p:sldId id="262" r:id="rId5"/>
    <p:sldId id="278" r:id="rId6"/>
    <p:sldId id="272" r:id="rId7"/>
    <p:sldId id="270" r:id="rId8"/>
    <p:sldId id="279" r:id="rId9"/>
    <p:sldId id="263" r:id="rId10"/>
    <p:sldId id="273" r:id="rId11"/>
    <p:sldId id="264" r:id="rId12"/>
    <p:sldId id="274" r:id="rId13"/>
    <p:sldId id="280" r:id="rId14"/>
    <p:sldId id="281" r:id="rId15"/>
    <p:sldId id="283" r:id="rId16"/>
    <p:sldId id="284" r:id="rId17"/>
    <p:sldId id="285" r:id="rId18"/>
    <p:sldId id="286" r:id="rId19"/>
    <p:sldId id="276" r:id="rId20"/>
    <p:sldId id="277" r:id="rId21"/>
    <p:sldId id="258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1228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08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32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73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Các </a:t>
            </a:r>
            <a:r>
              <a:rPr lang="en-US" dirty="0" err="1" smtClean="0"/>
              <a:t>máy</a:t>
            </a:r>
            <a:r>
              <a:rPr lang="en-US" dirty="0" smtClean="0"/>
              <a:t> tính trong </a:t>
            </a:r>
            <a:r>
              <a:rPr lang="en-US" dirty="0" err="1" smtClean="0"/>
              <a:t>mạng</a:t>
            </a:r>
            <a:r>
              <a:rPr lang="en-US" dirty="0" smtClean="0"/>
              <a:t> có thể sử dụng </a:t>
            </a:r>
            <a:r>
              <a:rPr lang="en-US" dirty="0" err="1" smtClean="0"/>
              <a:t>kiểu</a:t>
            </a:r>
            <a:r>
              <a:rPr lang="en-US" dirty="0" smtClean="0"/>
              <a:t> format dữ liệu </a:t>
            </a:r>
            <a:r>
              <a:rPr lang="en-US" dirty="0" err="1" smtClean="0"/>
              <a:t>theo</a:t>
            </a:r>
            <a:r>
              <a:rPr lang="en-US" dirty="0" smtClean="0"/>
              <a:t> little endian </a:t>
            </a:r>
            <a:r>
              <a:rPr lang="en-US" dirty="0" err="1" smtClean="0"/>
              <a:t>hoặc</a:t>
            </a:r>
            <a:r>
              <a:rPr lang="en-US" dirty="0" smtClean="0"/>
              <a:t> big endian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vi-VN" dirty="0" smtClean="0"/>
              <a:t>Cần 1 chuẩn order dữ liệu chung trong network để tất cả có thể hiểu được.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Các </a:t>
            </a:r>
            <a:r>
              <a:rPr lang="en-US" dirty="0" err="1" smtClean="0"/>
              <a:t>hàm</a:t>
            </a:r>
            <a:r>
              <a:rPr lang="en-US" dirty="0" smtClean="0"/>
              <a:t> convert order của data từ </a:t>
            </a:r>
            <a:r>
              <a:rPr lang="en-US" dirty="0" err="1" smtClean="0"/>
              <a:t>máy</a:t>
            </a:r>
            <a:r>
              <a:rPr lang="en-US" dirty="0" smtClean="0"/>
              <a:t> tính sang network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uint32_t </a:t>
            </a:r>
            <a:r>
              <a:rPr lang="en-US" dirty="0" err="1" smtClean="0"/>
              <a:t>htonl</a:t>
            </a:r>
            <a:r>
              <a:rPr lang="en-US" dirty="0" smtClean="0"/>
              <a:t>(uint32_t hostint32)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uint16_t </a:t>
            </a:r>
            <a:r>
              <a:rPr lang="en-US" dirty="0" err="1" smtClean="0"/>
              <a:t>ntohs</a:t>
            </a:r>
            <a:r>
              <a:rPr lang="en-US" dirty="0" smtClean="0"/>
              <a:t>(uint16_t netint16)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80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vi-VN" dirty="0" smtClean="0"/>
              <a:t>Sau khi gán địa chỉ, socket sẽ được bind vào network interface của port, bản tin từ socket đi ra ngoài sẽ thông qua interface đó.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05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dirty="0" smtClean="0"/>
              <a:t>Sau khi kết nối được thiết lập, dữ liệu có thể được gửi nhận thông qua việc đọc ghi vào socket file giống như file bình thường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OS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dùng gửi </a:t>
            </a:r>
            <a:r>
              <a:rPr lang="en-US" dirty="0" err="1" smtClean="0"/>
              <a:t>nhận</a:t>
            </a:r>
            <a:r>
              <a:rPr lang="en-US" dirty="0" smtClean="0"/>
              <a:t> dữ liệu từ socket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ssize_t send(int </a:t>
            </a:r>
            <a:r>
              <a:rPr lang="en-US" dirty="0" err="1" smtClean="0"/>
              <a:t>sockfd</a:t>
            </a:r>
            <a:r>
              <a:rPr lang="en-US" dirty="0" smtClean="0"/>
              <a:t>, const void *buf, size_t </a:t>
            </a:r>
            <a:r>
              <a:rPr lang="en-US" dirty="0" err="1" smtClean="0"/>
              <a:t>nbytes</a:t>
            </a:r>
            <a:r>
              <a:rPr lang="en-US" dirty="0" smtClean="0"/>
              <a:t>, int flags)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ssize_t </a:t>
            </a:r>
            <a:r>
              <a:rPr lang="en-US" dirty="0" err="1" smtClean="0"/>
              <a:t>recv</a:t>
            </a:r>
            <a:r>
              <a:rPr lang="en-US" dirty="0" smtClean="0"/>
              <a:t>(int </a:t>
            </a:r>
            <a:r>
              <a:rPr lang="en-US" dirty="0" err="1" smtClean="0"/>
              <a:t>sockfd</a:t>
            </a:r>
            <a:r>
              <a:rPr lang="en-US" dirty="0" smtClean="0"/>
              <a:t>, void *buf, size_t </a:t>
            </a:r>
            <a:r>
              <a:rPr lang="en-US" dirty="0" err="1" smtClean="0"/>
              <a:t>nbytes</a:t>
            </a:r>
            <a:r>
              <a:rPr lang="en-US" dirty="0" smtClean="0"/>
              <a:t>, int flags)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5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BE28-58BC-4486-9A8E-6C1F0E326EAB}" type="datetime1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8C3-1882-4E84-9C82-23BA74B52008}" type="datetime1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1917-4DD8-41D3-93A0-974B9DFBBCBF}" type="datetime1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229600" cy="372376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B6E5-7AA4-4C0D-BF97-BDC69083DBC9}" type="datetime1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B4B-2F94-4F11-9AD4-28D0EBD25231}" type="datetime1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5478-161F-4B28-93E5-DE9BF6B2D5E2}" type="datetime1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6039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0212"/>
            <a:ext cx="4040188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6039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40212"/>
            <a:ext cx="4041775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055-F1C9-4AC4-B9E3-476EF82AD4CC}" type="datetime1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E8B6-A1D4-4191-8D54-A8260B6A1972}" type="datetime1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1980-AF69-46D2-A9FE-14E6E6C939BE}" type="datetime1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3C03-0194-466F-B287-AA772F5566B9}" type="datetime1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78023"/>
            <a:ext cx="5486400" cy="29609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652282"/>
            <a:ext cx="5486400" cy="845073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56F-D32E-44F3-A5D6-9F4533FAF9BD}" type="datetime1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C729-EC9D-4075-8A00-DCB3B3221814}" type="datetime1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Lập trình với socket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Lưu</a:t>
            </a:r>
            <a:r>
              <a:rPr lang="en-US" dirty="0" smtClean="0"/>
              <a:t> An </a:t>
            </a:r>
            <a:r>
              <a:rPr lang="en-US" dirty="0" err="1" smtClean="0"/>
              <a:t>Phú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bytes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Cần </a:t>
            </a:r>
            <a:r>
              <a:rPr lang="vi-VN" dirty="0"/>
              <a:t>1 chuẩn order dữ liệu chung trong network để tất cả có thể hiểu được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en-US" dirty="0"/>
              <a:t>Các </a:t>
            </a:r>
            <a:r>
              <a:rPr lang="en-US" dirty="0" err="1"/>
              <a:t>hàm</a:t>
            </a:r>
            <a:r>
              <a:rPr lang="en-US" dirty="0"/>
              <a:t> convert order của data từ </a:t>
            </a:r>
            <a:r>
              <a:rPr lang="en-US" dirty="0" err="1"/>
              <a:t>máy</a:t>
            </a:r>
            <a:r>
              <a:rPr lang="en-US" dirty="0"/>
              <a:t> tính sang </a:t>
            </a:r>
            <a:r>
              <a:rPr lang="en-US" dirty="0" smtClean="0"/>
              <a:t>network</a:t>
            </a:r>
          </a:p>
          <a:p>
            <a:pPr lvl="1"/>
            <a:r>
              <a:rPr lang="en-US" dirty="0"/>
              <a:t>uint32_t </a:t>
            </a:r>
            <a:r>
              <a:rPr lang="en-US" dirty="0" err="1"/>
              <a:t>htonl</a:t>
            </a:r>
            <a:r>
              <a:rPr lang="en-US" dirty="0"/>
              <a:t>(uint32_t hostint32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uint16_t </a:t>
            </a:r>
            <a:r>
              <a:rPr lang="en-US" dirty="0" err="1"/>
              <a:t>ntohs</a:t>
            </a:r>
            <a:r>
              <a:rPr lang="en-US" dirty="0"/>
              <a:t>(uint16_t netint16)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7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socketadd_in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228" y="1738435"/>
            <a:ext cx="5429250" cy="106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954481"/>
            <a:ext cx="32004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3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cho socket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Socket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 file raw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IP,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OS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từ</a:t>
            </a:r>
            <a:r>
              <a:rPr lang="en-US" dirty="0" smtClean="0"/>
              <a:t> internet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socket</a:t>
            </a:r>
            <a:r>
              <a:rPr lang="vi-VN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int </a:t>
            </a:r>
            <a:r>
              <a:rPr lang="en-US" dirty="0"/>
              <a:t>bind(int </a:t>
            </a:r>
            <a:r>
              <a:rPr lang="en-US" dirty="0" err="1"/>
              <a:t>sockfd</a:t>
            </a:r>
            <a:r>
              <a:rPr lang="en-US" dirty="0"/>
              <a:t>, const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sockaddr</a:t>
            </a:r>
            <a:r>
              <a:rPr lang="en-US" dirty="0"/>
              <a:t> *</a:t>
            </a:r>
            <a:r>
              <a:rPr lang="en-US" dirty="0" err="1"/>
              <a:t>addr</a:t>
            </a:r>
            <a:r>
              <a:rPr lang="en-US" dirty="0"/>
              <a:t>, </a:t>
            </a:r>
            <a:r>
              <a:rPr lang="en-US" dirty="0" err="1"/>
              <a:t>socklen_t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0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Lắng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1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socket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lắng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.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socket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tin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internet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backlog.</a:t>
            </a:r>
          </a:p>
          <a:p>
            <a:r>
              <a:rPr lang="sv-SE" dirty="0"/>
              <a:t>int listen(int sockfd, int backlog);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14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accept(), OS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1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backlog,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1 socket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ống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socket </a:t>
            </a:r>
            <a:r>
              <a:rPr lang="en-US" dirty="0" err="1" smtClean="0"/>
              <a:t>của</a:t>
            </a:r>
            <a:r>
              <a:rPr lang="en-US" dirty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ống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kia</a:t>
            </a:r>
            <a:r>
              <a:rPr lang="en-US" dirty="0" smtClean="0"/>
              <a:t>.</a:t>
            </a:r>
          </a:p>
          <a:p>
            <a:r>
              <a:rPr lang="en-US" dirty="0" err="1"/>
              <a:t>int</a:t>
            </a:r>
            <a:r>
              <a:rPr lang="en-US" dirty="0"/>
              <a:t> accept(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sockfd</a:t>
            </a:r>
            <a:r>
              <a:rPr lang="en-US" dirty="0"/>
              <a:t>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sockaddr</a:t>
            </a:r>
            <a:r>
              <a:rPr lang="en-US" dirty="0"/>
              <a:t> *</a:t>
            </a:r>
            <a:r>
              <a:rPr lang="en-US" dirty="0" err="1"/>
              <a:t>addr</a:t>
            </a:r>
            <a:r>
              <a:rPr lang="en-US" dirty="0"/>
              <a:t>, </a:t>
            </a:r>
            <a:r>
              <a:rPr lang="en-US" dirty="0" err="1"/>
              <a:t>socklen_t</a:t>
            </a:r>
            <a:r>
              <a:rPr lang="en-US" dirty="0"/>
              <a:t> *</a:t>
            </a:r>
            <a:r>
              <a:rPr lang="en-US" dirty="0" err="1"/>
              <a:t>addrlen</a:t>
            </a:r>
            <a:r>
              <a:rPr lang="en-US" dirty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25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Thiết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lập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kết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nối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từ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phía</a:t>
            </a:r>
            <a:r>
              <a:rPr lang="en-US" sz="3200" dirty="0" smtClean="0">
                <a:solidFill>
                  <a:schemeClr val="tx1"/>
                </a:solidFill>
              </a:rPr>
              <a:t> client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15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client </a:t>
            </a:r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server.</a:t>
            </a:r>
          </a:p>
          <a:p>
            <a:pPr lvl="1"/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socket.</a:t>
            </a:r>
          </a:p>
          <a:p>
            <a:pPr lvl="1"/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socket.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23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, client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tin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server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hàm</a:t>
            </a:r>
            <a:r>
              <a:rPr lang="en-US" dirty="0" smtClean="0"/>
              <a:t> connect().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server </a:t>
            </a:r>
            <a:r>
              <a:rPr lang="en-US" dirty="0" err="1" smtClean="0"/>
              <a:t>đồng</a:t>
            </a:r>
            <a:r>
              <a:rPr lang="en-US" dirty="0" smtClean="0"/>
              <a:t> ý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socket </a:t>
            </a:r>
            <a:r>
              <a:rPr lang="en-US" dirty="0" err="1" smtClean="0"/>
              <a:t>của</a:t>
            </a:r>
            <a:r>
              <a:rPr lang="en-US" dirty="0" smtClean="0"/>
              <a:t> client </a:t>
            </a:r>
            <a:r>
              <a:rPr lang="en-US" dirty="0" err="1" smtClean="0"/>
              <a:t>và</a:t>
            </a:r>
            <a:r>
              <a:rPr lang="en-US" dirty="0" smtClean="0"/>
              <a:t> socket </a:t>
            </a:r>
            <a:r>
              <a:rPr lang="en-US" dirty="0" err="1" smtClean="0"/>
              <a:t>của</a:t>
            </a:r>
            <a:r>
              <a:rPr lang="en-US" dirty="0" smtClean="0"/>
              <a:t> server.</a:t>
            </a:r>
          </a:p>
          <a:p>
            <a:r>
              <a:rPr lang="en-US" dirty="0" err="1"/>
              <a:t>int</a:t>
            </a:r>
            <a:r>
              <a:rPr lang="en-US" dirty="0"/>
              <a:t> connect(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sockfd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sockaddr</a:t>
            </a:r>
            <a:r>
              <a:rPr lang="en-US" dirty="0"/>
              <a:t> *</a:t>
            </a:r>
            <a:r>
              <a:rPr lang="en-US" dirty="0" err="1" smtClean="0"/>
              <a:t>addr</a:t>
            </a:r>
            <a:r>
              <a:rPr lang="en-US" dirty="0" smtClean="0"/>
              <a:t>, </a:t>
            </a:r>
            <a:r>
              <a:rPr lang="en-US" dirty="0" err="1" smtClean="0"/>
              <a:t>socklen_t</a:t>
            </a:r>
            <a:r>
              <a:rPr lang="en-US" dirty="0" smtClean="0"/>
              <a:t> </a:t>
            </a:r>
            <a:r>
              <a:rPr lang="en-US" dirty="0" err="1"/>
              <a:t>addrlen</a:t>
            </a:r>
            <a:r>
              <a:rPr lang="en-US" dirty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18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Gửi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nhận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dữ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liệu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giữa</a:t>
            </a:r>
            <a:r>
              <a:rPr lang="en-US" sz="3200" dirty="0" smtClean="0">
                <a:solidFill>
                  <a:schemeClr val="tx1"/>
                </a:solidFill>
              </a:rPr>
              <a:t> client </a:t>
            </a:r>
            <a:r>
              <a:rPr lang="en-US" sz="3200" dirty="0" err="1" smtClean="0">
                <a:solidFill>
                  <a:schemeClr val="tx1"/>
                </a:solidFill>
              </a:rPr>
              <a:t>và</a:t>
            </a:r>
            <a:r>
              <a:rPr lang="en-US" sz="3200" dirty="0" smtClean="0">
                <a:solidFill>
                  <a:schemeClr val="tx1"/>
                </a:solidFill>
              </a:rPr>
              <a:t> server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61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Gửi </a:t>
            </a:r>
            <a:r>
              <a:rPr lang="en-US" dirty="0" err="1"/>
              <a:t>nhận</a:t>
            </a:r>
            <a:r>
              <a:rPr lang="en-US" dirty="0"/>
              <a:t>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ssize_t send(int </a:t>
            </a:r>
            <a:r>
              <a:rPr lang="en-US" dirty="0" err="1"/>
              <a:t>sockfd</a:t>
            </a:r>
            <a:r>
              <a:rPr lang="en-US" dirty="0"/>
              <a:t>, const void *buf, size_t </a:t>
            </a:r>
            <a:r>
              <a:rPr lang="en-US" dirty="0" err="1"/>
              <a:t>nbytes</a:t>
            </a:r>
            <a:r>
              <a:rPr lang="en-US" dirty="0"/>
              <a:t>, int flags</a:t>
            </a:r>
            <a:r>
              <a:rPr lang="en-US" dirty="0" smtClean="0"/>
              <a:t>)</a:t>
            </a:r>
          </a:p>
          <a:p>
            <a:r>
              <a:rPr lang="en-US" dirty="0"/>
              <a:t>ssize_t </a:t>
            </a:r>
            <a:r>
              <a:rPr lang="en-US" dirty="0" err="1"/>
              <a:t>recv</a:t>
            </a:r>
            <a:r>
              <a:rPr lang="en-US" dirty="0"/>
              <a:t>(int </a:t>
            </a:r>
            <a:r>
              <a:rPr lang="en-US" dirty="0" err="1"/>
              <a:t>sockfd</a:t>
            </a:r>
            <a:r>
              <a:rPr lang="en-US" dirty="0"/>
              <a:t>, void *buf, size_t </a:t>
            </a:r>
            <a:r>
              <a:rPr lang="en-US" dirty="0" err="1"/>
              <a:t>nbytes</a:t>
            </a:r>
            <a:r>
              <a:rPr lang="en-US" dirty="0"/>
              <a:t>, int flags</a:t>
            </a:r>
            <a:r>
              <a:rPr lang="en-US" dirty="0" smtClean="0"/>
              <a:t>)</a:t>
            </a:r>
          </a:p>
          <a:p>
            <a:r>
              <a:rPr lang="en-US" dirty="0" err="1"/>
              <a:t>int</a:t>
            </a:r>
            <a:r>
              <a:rPr lang="en-US" dirty="0"/>
              <a:t> close(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4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 flow </a:t>
            </a:r>
            <a:r>
              <a:rPr lang="en-US" dirty="0" smtClean="0"/>
              <a:t>diagram.</a:t>
            </a:r>
          </a:p>
          <a:p>
            <a:r>
              <a:rPr lang="en-US" dirty="0"/>
              <a:t>Socket overview.</a:t>
            </a:r>
            <a:endParaRPr lang="en-US" dirty="0" smtClean="0"/>
          </a:p>
          <a:p>
            <a:r>
              <a:rPr lang="en-US" dirty="0"/>
              <a:t>Programming with </a:t>
            </a:r>
            <a:r>
              <a:rPr lang="en-US" dirty="0" smtClean="0"/>
              <a:t>socket.</a:t>
            </a:r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35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Viết 1 chương trình chat theo mô hình client server. Cả 2 chạy cùng trên 1 máy </a:t>
            </a:r>
            <a:r>
              <a:rPr lang="vi-VN" dirty="0" smtClean="0"/>
              <a:t>tính</a:t>
            </a:r>
            <a:endParaRPr lang="en-US" dirty="0" smtClean="0"/>
          </a:p>
          <a:p>
            <a:r>
              <a:rPr lang="vi-VN" dirty="0"/>
              <a:t>Viết chương trình chat client server cho phép chat trong mạng </a:t>
            </a:r>
            <a:r>
              <a:rPr lang="vi-VN" dirty="0" smtClean="0"/>
              <a:t>Lan</a:t>
            </a:r>
            <a:endParaRPr lang="en-US" dirty="0" smtClean="0"/>
          </a:p>
          <a:p>
            <a:r>
              <a:rPr lang="vi-VN" dirty="0"/>
              <a:t>Viết chương trình cho phép gửi nhận file từ nhà và công 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32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</a:t>
            </a:r>
          </a:p>
          <a:p>
            <a:pPr lvl="1"/>
            <a:r>
              <a:rPr lang="en-US" dirty="0" smtClean="0"/>
              <a:t>192.168.1.1</a:t>
            </a:r>
          </a:p>
          <a:p>
            <a:r>
              <a:rPr lang="en-US" dirty="0" smtClean="0"/>
              <a:t>Global IP address</a:t>
            </a:r>
          </a:p>
          <a:p>
            <a:r>
              <a:rPr lang="en-US" dirty="0" smtClean="0"/>
              <a:t>Local IP address</a:t>
            </a:r>
          </a:p>
          <a:p>
            <a:r>
              <a:rPr lang="en-US" dirty="0" smtClean="0"/>
              <a:t>Port</a:t>
            </a:r>
          </a:p>
          <a:p>
            <a:r>
              <a:rPr lang="en-US" dirty="0" smtClean="0"/>
              <a:t>Client and sever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86604"/>
            <a:ext cx="3010719" cy="164816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©FPT SOFTWARE - Corporate Training Center - Internal Use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trong </a:t>
            </a:r>
            <a:r>
              <a:rPr lang="en-US" dirty="0" err="1" smtClean="0"/>
              <a:t>mạng</a:t>
            </a:r>
            <a:r>
              <a:rPr lang="en-US" dirty="0" smtClean="0"/>
              <a:t>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24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flow diagram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317" y="871538"/>
            <a:ext cx="6049366" cy="372268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0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device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qua device file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/dev. </a:t>
            </a:r>
            <a:r>
              <a:rPr lang="en-US" dirty="0" err="1" smtClean="0"/>
              <a:t>Các</a:t>
            </a:r>
            <a:r>
              <a:rPr lang="en-US" dirty="0" smtClean="0"/>
              <a:t> network device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1 </a:t>
            </a:r>
            <a:r>
              <a:rPr lang="en-US" dirty="0" err="1" smtClean="0"/>
              <a:t>loại</a:t>
            </a:r>
            <a:r>
              <a:rPr lang="en-US" dirty="0" smtClean="0"/>
              <a:t> file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network interface.</a:t>
            </a:r>
          </a:p>
          <a:p>
            <a:r>
              <a:rPr lang="en-US" dirty="0" smtClean="0"/>
              <a:t>Network interface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bộ</a:t>
            </a:r>
            <a:r>
              <a:rPr lang="en-US" dirty="0"/>
              <a:t> </a:t>
            </a:r>
            <a:r>
              <a:rPr lang="en-US" dirty="0" err="1" smtClean="0"/>
              <a:t>netutils</a:t>
            </a:r>
            <a:r>
              <a:rPr lang="en-US" dirty="0" smtClean="0"/>
              <a:t> package.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18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Socket là các file ở dạng endpoint, khi ghi data vào 1 đầu thì data sẽ được gửi sang 1 hoặc nhiều đầu khác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/>
              <a:t>Các với các file thông thường, socket cho phép data được gửi ra khỏi máy tính để đi vào mạng </a:t>
            </a:r>
            <a:r>
              <a:rPr lang="vi-VN" dirty="0" smtClean="0"/>
              <a:t>internet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40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2800" dirty="0"/>
              <a:t>Sơ đồ setup socket trên sever và client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Sever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21977" y="1475334"/>
            <a:ext cx="2927616" cy="264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Socket()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06909" y="1904163"/>
            <a:ext cx="2927616" cy="264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Init</a:t>
            </a:r>
            <a:r>
              <a:rPr lang="en-US" dirty="0" smtClean="0"/>
              <a:t> </a:t>
            </a:r>
            <a:r>
              <a:rPr lang="en-US" dirty="0" err="1"/>
              <a:t>sockaddr_in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06909" y="2304249"/>
            <a:ext cx="2927616" cy="264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Bind()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06909" y="2715480"/>
            <a:ext cx="2927616" cy="264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Listen()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21977" y="3111338"/>
            <a:ext cx="2927616" cy="264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202105" y="1475334"/>
            <a:ext cx="2927616" cy="264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Socket()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202105" y="1904163"/>
            <a:ext cx="2927616" cy="264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Init</a:t>
            </a:r>
            <a:r>
              <a:rPr lang="en-US" dirty="0" smtClean="0"/>
              <a:t> </a:t>
            </a:r>
            <a:r>
              <a:rPr lang="en-US" dirty="0" err="1"/>
              <a:t>sockaddr_in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202105" y="2304249"/>
            <a:ext cx="2927616" cy="264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181218" y="3540167"/>
            <a:ext cx="2927616" cy="264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send()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181218" y="3961435"/>
            <a:ext cx="2927616" cy="264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read()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181218" y="4358947"/>
            <a:ext cx="2927616" cy="264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334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Thiết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lập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kết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nối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từ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phía</a:t>
            </a:r>
            <a:r>
              <a:rPr lang="en-US" sz="3200" dirty="0" smtClean="0">
                <a:solidFill>
                  <a:schemeClr val="tx1"/>
                </a:solidFill>
              </a:rPr>
              <a:t> server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0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#include &lt;sys/</a:t>
            </a:r>
            <a:r>
              <a:rPr lang="en-US" dirty="0" err="1"/>
              <a:t>socket.h</a:t>
            </a:r>
            <a:r>
              <a:rPr lang="en-US" dirty="0" smtClean="0"/>
              <a:t>&gt;</a:t>
            </a:r>
          </a:p>
          <a:p>
            <a:r>
              <a:rPr lang="en-US" dirty="0"/>
              <a:t>int socket(int domain, int type, int protocol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về sẽ là file descriptor </a:t>
            </a:r>
            <a:r>
              <a:rPr lang="en-US" dirty="0" err="1"/>
              <a:t>giống</a:t>
            </a:r>
            <a:r>
              <a:rPr lang="en-US" dirty="0"/>
              <a:t> với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smtClean="0"/>
              <a:t>open</a:t>
            </a:r>
          </a:p>
          <a:p>
            <a:pPr lvl="1"/>
            <a:r>
              <a:rPr lang="vi-VN" dirty="0"/>
              <a:t>Tham số domain sẽ define một cách chung nhất về phương thức giao </a:t>
            </a:r>
            <a:r>
              <a:rPr lang="vi-VN" dirty="0" smtClean="0"/>
              <a:t>tiếp</a:t>
            </a:r>
            <a:endParaRPr lang="en-US" dirty="0" smtClean="0"/>
          </a:p>
          <a:p>
            <a:pPr lvl="1"/>
            <a:r>
              <a:rPr lang="en-US" dirty="0"/>
              <a:t>Tham </a:t>
            </a:r>
            <a:r>
              <a:rPr lang="en-US" dirty="0" err="1"/>
              <a:t>số</a:t>
            </a:r>
            <a:r>
              <a:rPr lang="en-US" dirty="0"/>
              <a:t> type sẽ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dữ </a:t>
            </a:r>
            <a:r>
              <a:rPr lang="en-US" dirty="0" smtClean="0"/>
              <a:t>liệu</a:t>
            </a:r>
          </a:p>
          <a:p>
            <a:pPr lvl="1"/>
            <a:r>
              <a:rPr lang="en-US" dirty="0"/>
              <a:t>Tham </a:t>
            </a:r>
            <a:r>
              <a:rPr lang="en-US" dirty="0" err="1"/>
              <a:t>số</a:t>
            </a:r>
            <a:r>
              <a:rPr lang="en-US" dirty="0"/>
              <a:t> protocol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giao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669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1876</TotalTime>
  <Words>1053</Words>
  <Application>Microsoft Office PowerPoint</Application>
  <PresentationFormat>On-screen Show (16:9)</PresentationFormat>
  <Paragraphs>137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Template_Internal_Course</vt:lpstr>
      <vt:lpstr>Lập trình với socket</vt:lpstr>
      <vt:lpstr>Agenda</vt:lpstr>
      <vt:lpstr>Định danh trong mạng internet</vt:lpstr>
      <vt:lpstr>Packet flow diagram</vt:lpstr>
      <vt:lpstr>Network interface</vt:lpstr>
      <vt:lpstr>Socket overview</vt:lpstr>
      <vt:lpstr>Sơ đồ setup socket trên sever và client</vt:lpstr>
      <vt:lpstr>PowerPoint Presentation</vt:lpstr>
      <vt:lpstr>Create a socket</vt:lpstr>
      <vt:lpstr>Address bytes ordering</vt:lpstr>
      <vt:lpstr>Address format</vt:lpstr>
      <vt:lpstr>Gán địa chỉ cho socket</vt:lpstr>
      <vt:lpstr>Lắng nghe kết nối</vt:lpstr>
      <vt:lpstr>Chấp nhận kết nối</vt:lpstr>
      <vt:lpstr>PowerPoint Presentation</vt:lpstr>
      <vt:lpstr>PowerPoint Presentation</vt:lpstr>
      <vt:lpstr>Kết nối đến server</vt:lpstr>
      <vt:lpstr>PowerPoint Presentation</vt:lpstr>
      <vt:lpstr>Gửi nhận dữ liệu</vt:lpstr>
      <vt:lpstr>Thực hành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Luu An Phu (FGA.DAP)</cp:lastModifiedBy>
  <cp:revision>258</cp:revision>
  <dcterms:created xsi:type="dcterms:W3CDTF">2015-08-31T01:44:46Z</dcterms:created>
  <dcterms:modified xsi:type="dcterms:W3CDTF">2020-07-18T18:26:05Z</dcterms:modified>
</cp:coreProperties>
</file>