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4" r:id="rId13"/>
    <p:sldId id="285" r:id="rId14"/>
    <p:sldId id="286" r:id="rId15"/>
    <p:sldId id="287" r:id="rId16"/>
    <p:sldId id="258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7622" autoAdjust="0"/>
  </p:normalViewPr>
  <p:slideViewPr>
    <p:cSldViewPr snapToGrid="0" snapToObjects="1" showGuides="1">
      <p:cViewPr varScale="1">
        <p:scale>
          <a:sx n="103" d="100"/>
          <a:sy n="103" d="100"/>
        </p:scale>
        <p:origin x="874" y="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6B2F8-E390-BD4F-9ACD-789C35D23CE3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0A0C1-BF67-B440-B7AD-B68AAB032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41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F8F81-D7B9-424E-B993-6D09B3871A4E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67B3-3AE6-DD4A-9E3D-C999AB39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04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17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3067B3-3AE6-DD4A-9E3D-C999AB3971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200" y="1743789"/>
            <a:ext cx="5334000" cy="678021"/>
          </a:xfrm>
        </p:spPr>
        <p:txBody>
          <a:bodyPr>
            <a:noAutofit/>
          </a:bodyPr>
          <a:lstStyle>
            <a:lvl1pPr algn="ctr">
              <a:defRPr sz="3600">
                <a:solidFill>
                  <a:srgbClr val="FF6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200" y="2571750"/>
            <a:ext cx="5334000" cy="434975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rgbClr val="99CC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BE28-58BC-4486-9A8E-6C1F0E326EAB}" type="datetime1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8557" y="4767263"/>
            <a:ext cx="4489063" cy="273844"/>
          </a:xfrm>
        </p:spPr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0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B28C3-1882-4E84-9C82-23BA74B52008}" type="datetime1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B1917-4DD8-41D3-93A0-974B9DFBBCBF}" type="datetime1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0857"/>
            <a:ext cx="8229600" cy="3723766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BB6E5-7AA4-4C0D-BF97-BDC69083DBC9}" type="datetime1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6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BB4B-2F94-4F11-9AD4-28D0EBD25231}" type="datetime1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2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5478-161F-4B28-93E5-DE9BF6B2D5E2}" type="datetime1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49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222"/>
            <a:ext cx="6611510" cy="5406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8055-F1C9-4AC4-B9E3-476EF82AD4CC}" type="datetime1">
              <a:rPr lang="en-US" smtClean="0"/>
              <a:t>7/4/2020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E8B6-A1D4-4191-8D54-A8260B6A1972}" type="datetime1">
              <a:rPr lang="en-US" smtClean="0"/>
              <a:t>7/4/2020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1980-AF69-46D2-A9FE-14E6E6C939BE}" type="datetime1">
              <a:rPr lang="en-US" smtClean="0"/>
              <a:t>7/4/2020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7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5"/>
            <a:ext cx="5111750" cy="3518298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3C03-0194-466F-B287-AA772F5566B9}" type="datetime1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80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930959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9009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56F-D32E-44F3-A5D6-9F4533FAF9BD}" type="datetime1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7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9124122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6706925" cy="6440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11887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C729-EC9D-4075-8A00-DCB3B3221814}" type="datetime1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9245" y="4767263"/>
            <a:ext cx="3948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08AF7-4237-6949-8335-F63F47C2C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colby.edu/maxwell/courses/tutorials/maketuto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ketecheasier.com/cheatsheet/vim-keyboard-shortcut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geekstuff.com/2012/10/gcc-compiler-option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Linux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Lưu</a:t>
            </a:r>
            <a:r>
              <a:rPr lang="en-US" dirty="0" smtClean="0"/>
              <a:t> An </a:t>
            </a:r>
            <a:r>
              <a:rPr lang="en-US" dirty="0" err="1" smtClean="0"/>
              <a:t>Phú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Linux cho phép lưu lại các command line trên 1 file text sau đó thực thi file text đó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en-US" dirty="0"/>
              <a:t>Example: </a:t>
            </a:r>
            <a:r>
              <a:rPr lang="en-US" dirty="0" smtClean="0"/>
              <a:t>build.sh</a:t>
            </a:r>
          </a:p>
          <a:p>
            <a:r>
              <a:rPr lang="vi-VN" dirty="0"/>
              <a:t>Viết script để build chương trình tính </a:t>
            </a:r>
            <a:r>
              <a:rPr lang="vi-VN" dirty="0" smtClean="0"/>
              <a:t>tổng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16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vi-VN" dirty="0"/>
              <a:t>1 loại script chuyên dùng để build source code. Được đọc và thực thi bởi chương trình make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en-US" dirty="0" err="1"/>
              <a:t>Makefile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source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build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file source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 smtClean="0"/>
              <a:t>.</a:t>
            </a:r>
          </a:p>
          <a:p>
            <a:r>
              <a:rPr lang="en-US" dirty="0" smtClean="0">
                <a:hlinkClick r:id="rId2"/>
              </a:rPr>
              <a:t>Example</a:t>
            </a:r>
            <a:endParaRPr lang="en-US" dirty="0" smtClean="0"/>
          </a:p>
          <a:p>
            <a:r>
              <a:rPr lang="vi-VN" dirty="0"/>
              <a:t>Sử dụng Makefile để build chương trình tính tổng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99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2400" dirty="0"/>
              <a:t>Các kỹ thuật cơ bản khi lập trình trên Linux</a:t>
            </a:r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vi-VN" sz="3200" dirty="0">
                <a:solidFill>
                  <a:schemeClr val="tx1"/>
                </a:solidFill>
              </a:rPr>
              <a:t>Các kỹ thuật tìm kiếm và debug source code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30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gdb</a:t>
            </a:r>
            <a:r>
              <a:rPr lang="en-US" dirty="0"/>
              <a:t> debugger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dirty="0"/>
              <a:t>Là chương trình cho phép người dùng debug ở trong chế độ </a:t>
            </a:r>
            <a:r>
              <a:rPr lang="vi-VN" dirty="0" smtClean="0"/>
              <a:t>console</a:t>
            </a:r>
            <a:endParaRPr lang="en-US" dirty="0" smtClean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smtClean="0"/>
              <a:t>option</a:t>
            </a:r>
          </a:p>
          <a:p>
            <a:pPr lvl="1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program </a:t>
            </a:r>
            <a:r>
              <a:rPr lang="en-US" dirty="0" err="1"/>
              <a:t>cần</a:t>
            </a:r>
            <a:r>
              <a:rPr lang="en-US" dirty="0"/>
              <a:t> debug: </a:t>
            </a:r>
            <a:r>
              <a:rPr lang="en-US" dirty="0" err="1"/>
              <a:t>gdb</a:t>
            </a:r>
            <a:r>
              <a:rPr lang="en-US" dirty="0"/>
              <a:t> </a:t>
            </a:r>
            <a:r>
              <a:rPr lang="en-US" dirty="0" err="1" smtClean="0"/>
              <a:t>file_name</a:t>
            </a:r>
            <a:endParaRPr lang="en-US" dirty="0" smtClean="0"/>
          </a:p>
          <a:p>
            <a:pPr lvl="1"/>
            <a:r>
              <a:rPr lang="en-US" dirty="0"/>
              <a:t>set break point: b </a:t>
            </a:r>
            <a:r>
              <a:rPr lang="en-US" dirty="0" smtClean="0"/>
              <a:t>N</a:t>
            </a:r>
          </a:p>
          <a:p>
            <a:pPr lvl="1"/>
            <a:r>
              <a:rPr lang="vi-VN" dirty="0"/>
              <a:t>run chương trình: </a:t>
            </a:r>
            <a:r>
              <a:rPr lang="vi-VN" dirty="0" smtClean="0"/>
              <a:t>run</a:t>
            </a:r>
            <a:endParaRPr lang="en-US" dirty="0" smtClean="0"/>
          </a:p>
          <a:p>
            <a:pPr lvl="1"/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: print </a:t>
            </a:r>
            <a:r>
              <a:rPr lang="en-US" dirty="0" err="1" smtClean="0"/>
              <a:t>val_name</a:t>
            </a:r>
            <a:endParaRPr lang="en-US" dirty="0" smtClean="0"/>
          </a:p>
          <a:p>
            <a:pPr lvl="1"/>
            <a:r>
              <a:rPr lang="en-US" dirty="0" err="1"/>
              <a:t>đi</a:t>
            </a:r>
            <a:r>
              <a:rPr lang="en-US" dirty="0"/>
              <a:t> qua 1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 next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31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grep and find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dirty="0" err="1"/>
              <a:t>path_to_folder</a:t>
            </a:r>
            <a:r>
              <a:rPr lang="en-US" dirty="0"/>
              <a:t> *name</a:t>
            </a:r>
            <a:r>
              <a:rPr lang="en-US" dirty="0" smtClean="0"/>
              <a:t>*</a:t>
            </a:r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name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foler</a:t>
            </a:r>
            <a:r>
              <a:rPr lang="en-US" dirty="0"/>
              <a:t> </a:t>
            </a:r>
            <a:r>
              <a:rPr lang="en-US" dirty="0" err="1" smtClean="0"/>
              <a:t>path_to_folder</a:t>
            </a:r>
            <a:endParaRPr lang="en-US" dirty="0" smtClean="0"/>
          </a:p>
          <a:p>
            <a:r>
              <a:rPr lang="en-US" dirty="0"/>
              <a:t>grep -</a:t>
            </a:r>
            <a:r>
              <a:rPr lang="en-US" dirty="0" err="1"/>
              <a:t>nrwI</a:t>
            </a:r>
            <a:r>
              <a:rPr lang="en-US" dirty="0"/>
              <a:t> string </a:t>
            </a:r>
            <a:r>
              <a:rPr lang="en-US" dirty="0" err="1" smtClean="0"/>
              <a:t>path_to_folder</a:t>
            </a:r>
            <a:endParaRPr lang="en-US" dirty="0" smtClean="0"/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string </a:t>
            </a:r>
            <a:r>
              <a:rPr lang="en-US" dirty="0" err="1"/>
              <a:t>trong</a:t>
            </a:r>
            <a:r>
              <a:rPr lang="en-US" dirty="0"/>
              <a:t> folder </a:t>
            </a:r>
            <a:r>
              <a:rPr lang="en-US" dirty="0" err="1" smtClean="0"/>
              <a:t>path_to_folder</a:t>
            </a:r>
            <a:endParaRPr lang="en-US" dirty="0" smtClean="0"/>
          </a:p>
          <a:p>
            <a:pPr lvl="1"/>
            <a:r>
              <a:rPr lang="en-US" dirty="0"/>
              <a:t>options </a:t>
            </a:r>
            <a:r>
              <a:rPr lang="en-US" dirty="0" err="1" smtClean="0"/>
              <a:t>nrwI</a:t>
            </a:r>
            <a:endParaRPr lang="en-US" dirty="0" smtClean="0"/>
          </a:p>
          <a:p>
            <a:pPr lvl="1"/>
            <a:r>
              <a:rPr lang="en-US" dirty="0"/>
              <a:t>option --include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74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,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source code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smtClean="0"/>
              <a:t>console</a:t>
            </a:r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/>
              <a:t>dụng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78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960" y="2082799"/>
            <a:ext cx="5115560" cy="678021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cs typeface="Arial"/>
              </a:rPr>
              <a:t>Thank you</a:t>
            </a:r>
            <a:endParaRPr lang="en-US" sz="6600" dirty="0">
              <a:solidFill>
                <a:schemeClr val="accent6">
                  <a:lumMod val="75000"/>
                </a:schemeClr>
              </a:solidFill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5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về khóa học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Objective: </a:t>
            </a:r>
            <a:r>
              <a:rPr lang="en-US" dirty="0"/>
              <a:t>Tập trung </a:t>
            </a:r>
            <a:r>
              <a:rPr lang="en-US" dirty="0" err="1"/>
              <a:t>vào</a:t>
            </a:r>
            <a:r>
              <a:rPr lang="en-US" dirty="0"/>
              <a:t> các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trình device driver, </a:t>
            </a:r>
            <a:r>
              <a:rPr lang="en-US" dirty="0" smtClean="0"/>
              <a:t>porting </a:t>
            </a:r>
            <a:r>
              <a:rPr lang="en-US" dirty="0"/>
              <a:t>Linux cho new </a:t>
            </a:r>
            <a:r>
              <a:rPr lang="en-US" dirty="0" smtClean="0"/>
              <a:t>platform.</a:t>
            </a:r>
          </a:p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 smtClean="0"/>
              <a:t>vào</a:t>
            </a:r>
            <a:r>
              <a:rPr lang="en-US" dirty="0"/>
              <a:t>: C và vi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.</a:t>
            </a:r>
          </a:p>
          <a:p>
            <a:r>
              <a:rPr lang="en-US" dirty="0" smtClean="0"/>
              <a:t>Các </a:t>
            </a:r>
            <a:r>
              <a:rPr lang="en-US" dirty="0" err="1" smtClean="0"/>
              <a:t>sách</a:t>
            </a:r>
            <a:r>
              <a:rPr lang="en-US" dirty="0" smtClean="0"/>
              <a:t> tham </a:t>
            </a:r>
            <a:r>
              <a:rPr lang="en-US" dirty="0" err="1" smtClean="0"/>
              <a:t>khảo</a:t>
            </a:r>
            <a:r>
              <a:rPr lang="en-US" dirty="0"/>
              <a:t>: Advanced Programming in the UNIX Environment, Understanding the Linux Kernel và Linux Device </a:t>
            </a:r>
            <a:r>
              <a:rPr lang="en-US" dirty="0" smtClean="0"/>
              <a:t>Drivers.</a:t>
            </a:r>
          </a:p>
          <a:p>
            <a:r>
              <a:rPr lang="en-US" dirty="0" smtClean="0"/>
              <a:t>Thời </a:t>
            </a:r>
            <a:r>
              <a:rPr lang="en-US" dirty="0" err="1" smtClean="0"/>
              <a:t>lượng</a:t>
            </a:r>
            <a:r>
              <a:rPr lang="en-US" dirty="0" smtClean="0"/>
              <a:t> học: 60h / 20 </a:t>
            </a:r>
            <a:r>
              <a:rPr lang="en-US" dirty="0" err="1" smtClean="0"/>
              <a:t>buổi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50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err="1" smtClean="0"/>
              <a:t>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Linux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console</a:t>
            </a:r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debug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Linux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5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200" dirty="0"/>
              <a:t>Ưu nhược điểm của embedded Linux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Rich </a:t>
            </a:r>
            <a:r>
              <a:rPr lang="en-US" dirty="0"/>
              <a:t>user </a:t>
            </a:r>
            <a:r>
              <a:rPr lang="en-US" dirty="0" smtClean="0"/>
              <a:t>interface</a:t>
            </a:r>
          </a:p>
          <a:p>
            <a:r>
              <a:rPr lang="en-US" dirty="0"/>
              <a:t>Open </a:t>
            </a:r>
            <a:r>
              <a:rPr lang="en-US" dirty="0" smtClean="0"/>
              <a:t>source</a:t>
            </a:r>
          </a:p>
          <a:p>
            <a:r>
              <a:rPr lang="vi-VN" dirty="0"/>
              <a:t>Có nhiều thư viện hỗ </a:t>
            </a:r>
            <a:r>
              <a:rPr lang="vi-VN" dirty="0" smtClean="0"/>
              <a:t>trợ</a:t>
            </a:r>
            <a:endParaRPr lang="en-US" dirty="0" smtClean="0"/>
          </a:p>
          <a:p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 smtClean="0"/>
              <a:t>lớn</a:t>
            </a:r>
            <a:endParaRPr lang="en-US" dirty="0" smtClean="0"/>
          </a:p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kém</a:t>
            </a:r>
            <a:r>
              <a:rPr lang="en-US" dirty="0"/>
              <a:t> </a:t>
            </a:r>
            <a:r>
              <a:rPr lang="en-US" dirty="0" err="1"/>
              <a:t>ổn</a:t>
            </a:r>
            <a:r>
              <a:rPr lang="en-US" dirty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tốn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8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command line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Là các chương trình trong thư mục /bin và /</a:t>
            </a:r>
            <a:r>
              <a:rPr lang="vi-VN" dirty="0" smtClean="0"/>
              <a:t>sbin</a:t>
            </a:r>
            <a:endParaRPr lang="en-US" dirty="0" smtClean="0"/>
          </a:p>
          <a:p>
            <a:pPr lvl="1"/>
            <a:r>
              <a:rPr lang="en-US" dirty="0"/>
              <a:t>Ls, </a:t>
            </a:r>
            <a:r>
              <a:rPr lang="en-US" dirty="0" smtClean="0"/>
              <a:t>cd, </a:t>
            </a:r>
            <a:r>
              <a:rPr lang="en-US" dirty="0" err="1" smtClean="0"/>
              <a:t>pwd</a:t>
            </a:r>
            <a:r>
              <a:rPr lang="en-US" dirty="0" smtClean="0"/>
              <a:t>, </a:t>
            </a:r>
            <a:r>
              <a:rPr lang="en-US" dirty="0" err="1" smtClean="0"/>
              <a:t>cp</a:t>
            </a:r>
            <a:r>
              <a:rPr lang="en-US" dirty="0"/>
              <a:t>, </a:t>
            </a:r>
            <a:r>
              <a:rPr lang="en-US" dirty="0" smtClean="0"/>
              <a:t>mv, man, </a:t>
            </a:r>
            <a:r>
              <a:rPr lang="en-US" dirty="0" err="1" smtClean="0"/>
              <a:t>sudo</a:t>
            </a:r>
            <a:r>
              <a:rPr lang="en-US" dirty="0" smtClean="0"/>
              <a:t>, </a:t>
            </a:r>
            <a:r>
              <a:rPr lang="en-US" dirty="0" err="1" smtClean="0"/>
              <a:t>mkdir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99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apt </a:t>
            </a:r>
            <a:r>
              <a:rPr lang="en-US" dirty="0" smtClean="0"/>
              <a:t>command</a:t>
            </a:r>
          </a:p>
          <a:p>
            <a:pPr lvl="1"/>
            <a:r>
              <a:rPr lang="vi-VN" dirty="0"/>
              <a:t>Chương trình apt chuyên dùng để install, uninstall các chương trình khác trong </a:t>
            </a:r>
            <a:r>
              <a:rPr lang="vi-VN" dirty="0" smtClean="0"/>
              <a:t>linux</a:t>
            </a:r>
            <a:endParaRPr lang="en-US" dirty="0" smtClean="0"/>
          </a:p>
          <a:p>
            <a:pPr lvl="1"/>
            <a:r>
              <a:rPr lang="vi-VN" dirty="0"/>
              <a:t>apt sẽ connect vào 1 số các server của open source và tìm kiếm phần mềm trùng với tên mà người dùng yêu cầu để tiến hành cài </a:t>
            </a:r>
            <a:r>
              <a:rPr lang="vi-VN" dirty="0" smtClean="0"/>
              <a:t>đặt</a:t>
            </a:r>
            <a:endParaRPr lang="en-US" dirty="0" smtClean="0"/>
          </a:p>
          <a:p>
            <a:pPr lvl="1"/>
            <a:r>
              <a:rPr lang="en-US" dirty="0"/>
              <a:t>apt-get update, apt-get install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13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2400" dirty="0"/>
              <a:t>Các kỹ thuật cơ bản khi lập trình trên Linux</a:t>
            </a:r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vi-VN" sz="3200" dirty="0">
                <a:solidFill>
                  <a:schemeClr val="tx1"/>
                </a:solidFill>
              </a:rPr>
              <a:t>Các kỹ thuật cơ bản khi lập trình trên Linux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79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Vim editor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vi-VN" dirty="0"/>
              <a:t>Cho phép người dùng lập trình trên giao diện console và không hỗ trợ </a:t>
            </a:r>
            <a:r>
              <a:rPr lang="vi-VN" dirty="0" smtClean="0"/>
              <a:t>chuột</a:t>
            </a:r>
            <a:endParaRPr lang="en-US" dirty="0" smtClean="0"/>
          </a:p>
          <a:p>
            <a:r>
              <a:rPr lang="en-US" dirty="0" smtClean="0"/>
              <a:t>Hotkey</a:t>
            </a:r>
          </a:p>
          <a:p>
            <a:pPr lvl="1"/>
            <a:r>
              <a:rPr lang="fr-FR" dirty="0"/>
              <a:t>I: Insert mode, </a:t>
            </a:r>
            <a:r>
              <a:rPr lang="fr-FR" dirty="0" err="1"/>
              <a:t>Esc</a:t>
            </a:r>
            <a:r>
              <a:rPr lang="fr-FR" dirty="0"/>
              <a:t>: Command </a:t>
            </a:r>
            <a:r>
              <a:rPr lang="fr-FR" dirty="0" smtClean="0"/>
              <a:t>mode</a:t>
            </a:r>
          </a:p>
          <a:p>
            <a:pPr lvl="1"/>
            <a:r>
              <a:rPr lang="en-US" dirty="0" smtClean="0"/>
              <a:t>:x </a:t>
            </a:r>
            <a:r>
              <a:rPr lang="en-US" dirty="0" err="1"/>
              <a:t>Nhảy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smtClean="0"/>
              <a:t>x</a:t>
            </a:r>
          </a:p>
          <a:p>
            <a:pPr lvl="1"/>
            <a:r>
              <a:rPr lang="en-US" dirty="0"/>
              <a:t>/</a:t>
            </a:r>
            <a:r>
              <a:rPr lang="en-US" dirty="0" smtClean="0"/>
              <a:t>string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smtClean="0"/>
              <a:t>string</a:t>
            </a:r>
          </a:p>
          <a:p>
            <a:pPr lvl="1"/>
            <a:r>
              <a:rPr lang="en-US" dirty="0"/>
              <a:t>Shift + </a:t>
            </a:r>
            <a:r>
              <a:rPr lang="en-US" dirty="0" smtClean="0"/>
              <a:t>8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word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con </a:t>
            </a:r>
            <a:r>
              <a:rPr lang="en-US" dirty="0" err="1" smtClean="0"/>
              <a:t>trỏ</a:t>
            </a:r>
            <a:endParaRPr lang="en-US" dirty="0" smtClean="0"/>
          </a:p>
          <a:p>
            <a:pPr lvl="1"/>
            <a:r>
              <a:rPr lang="vi-VN" dirty="0"/>
              <a:t>:</a:t>
            </a:r>
            <a:r>
              <a:rPr lang="vi-VN" dirty="0" smtClean="0"/>
              <a:t>wq </a:t>
            </a:r>
            <a:r>
              <a:rPr lang="vi-VN" dirty="0"/>
              <a:t>Quit và save, :q! Quit nhưng không </a:t>
            </a:r>
            <a:r>
              <a:rPr lang="vi-VN" dirty="0" smtClean="0"/>
              <a:t>save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reference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8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gcc</a:t>
            </a:r>
            <a:r>
              <a:rPr lang="en-US" dirty="0"/>
              <a:t>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command line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build source </a:t>
            </a:r>
            <a:r>
              <a:rPr lang="en-US" dirty="0" smtClean="0"/>
              <a:t>code</a:t>
            </a:r>
          </a:p>
          <a:p>
            <a:r>
              <a:rPr lang="en-US" dirty="0"/>
              <a:t>command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: </a:t>
            </a:r>
            <a:r>
              <a:rPr lang="en-US" dirty="0" err="1"/>
              <a:t>gcc</a:t>
            </a:r>
            <a:r>
              <a:rPr lang="en-US" dirty="0"/>
              <a:t> -o </a:t>
            </a:r>
            <a:r>
              <a:rPr lang="en-US" dirty="0" err="1"/>
              <a:t>output_name</a:t>
            </a:r>
            <a:r>
              <a:rPr lang="en-US" dirty="0"/>
              <a:t> </a:t>
            </a:r>
            <a:r>
              <a:rPr lang="en-US" dirty="0" err="1" smtClean="0"/>
              <a:t>file.c</a:t>
            </a:r>
            <a:endParaRPr lang="en-US" dirty="0" smtClean="0"/>
          </a:p>
          <a:p>
            <a:r>
              <a:rPr lang="en-US" dirty="0" smtClean="0"/>
              <a:t>Options</a:t>
            </a:r>
          </a:p>
          <a:p>
            <a:pPr lvl="1"/>
            <a:r>
              <a:rPr lang="vi-VN" dirty="0"/>
              <a:t>-I: chỉ đến đường dẫn tìm các file .</a:t>
            </a:r>
            <a:r>
              <a:rPr lang="vi-VN" dirty="0" smtClean="0"/>
              <a:t>h</a:t>
            </a:r>
            <a:endParaRPr lang="en-US" dirty="0" smtClean="0"/>
          </a:p>
          <a:p>
            <a:pPr lvl="1"/>
            <a:r>
              <a:rPr lang="vi-VN" dirty="0"/>
              <a:t>-l: Chỉ đến đường dẫn chứa các file thư viện </a:t>
            </a:r>
            <a:r>
              <a:rPr lang="vi-VN" dirty="0" smtClean="0"/>
              <a:t>động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Reference</a:t>
            </a:r>
            <a:endParaRPr lang="en-US" dirty="0" smtClean="0"/>
          </a:p>
          <a:p>
            <a:r>
              <a:rPr lang="vi-VN" dirty="0"/>
              <a:t>Sử dụng vim để viết chương trình tính tổng các số từ 1 đến 100 và in ra màn hình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©FPT SOFTWARE - Corporate Training Center - Internal Use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8AF7-4237-6949-8335-F63F47C2C8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1973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ternal_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Template_Internal_Course</Template>
  <TotalTime>696</TotalTime>
  <Words>750</Words>
  <Application>Microsoft Office PowerPoint</Application>
  <PresentationFormat>On-screen Show (16:9)</PresentationFormat>
  <Paragraphs>106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Template_Internal_Course</vt:lpstr>
      <vt:lpstr>Lập trình trên Linux</vt:lpstr>
      <vt:lpstr>Giới thiệu về khóa học</vt:lpstr>
      <vt:lpstr>Agenda</vt:lpstr>
      <vt:lpstr>Ưu nhược điểm của embedded Linux</vt:lpstr>
      <vt:lpstr>Các command line cơ bản</vt:lpstr>
      <vt:lpstr>Cài đặt phần mềm</vt:lpstr>
      <vt:lpstr>Các kỹ thuật cơ bản khi lập trình trên Linux</vt:lpstr>
      <vt:lpstr>Vim editor</vt:lpstr>
      <vt:lpstr>gcc compiler</vt:lpstr>
      <vt:lpstr>Shell script</vt:lpstr>
      <vt:lpstr>Makefile</vt:lpstr>
      <vt:lpstr>Các kỹ thuật cơ bản khi lập trình trên Linux</vt:lpstr>
      <vt:lpstr>gdb debugger</vt:lpstr>
      <vt:lpstr>grep and find command</vt:lpstr>
      <vt:lpstr>cscope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Tuan Linh (FHO.FWA)</dc:creator>
  <cp:lastModifiedBy>Luu An Phu (FGA.DAP)</cp:lastModifiedBy>
  <cp:revision>112</cp:revision>
  <dcterms:created xsi:type="dcterms:W3CDTF">2015-08-31T01:44:46Z</dcterms:created>
  <dcterms:modified xsi:type="dcterms:W3CDTF">2020-07-04T04:13:18Z</dcterms:modified>
</cp:coreProperties>
</file>