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E6E6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>
        <p:scale>
          <a:sx n="66" d="100"/>
          <a:sy n="66" d="100"/>
        </p:scale>
        <p:origin x="6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BCD04-9500-4AA8-93CB-5DCF70721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B40C4-07DD-4FA8-9964-1D82C906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9DB05-CD5C-4216-9EBD-61204E64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3DFCF-C987-4441-BC8E-81ED59E2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889F6-F803-4604-936F-5F372810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7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0E152-9638-4D69-A161-0443BE2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70861-2D92-4AE5-BC74-1605687B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796F6-AC85-4127-8DC9-A6499375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5D358-0B09-4346-908B-17221C22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CF136-CF75-4FBE-B534-44E614B2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3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7D215-0A47-495E-9D56-66CF7B13E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3177D3-8ECD-4CEF-99CD-373EBD0D5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B61DC-4E48-4945-8475-28FE1EF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F9C8-EDC0-44FD-ACEC-5BAF8E0F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B8660-3E46-4CED-8550-3802737B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8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E20A9-2CFB-4A5F-AA2D-CD2C8F98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445B3-BDC0-4B09-89C9-9577BFCC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C2736-EDEB-4B8D-8D16-18DD26C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845D-83DC-4AD9-89DA-83A0163D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EE837-8E87-4264-BBC1-A8BC819C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BD646-C0BB-4884-A18E-5BC9AF2A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4DFA5-2FE2-490C-840D-AD4FF1C9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A1C6B-E633-428C-A6FC-9DBDFD11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38FEC-8D96-4FE5-B97E-969DF41A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7C89E-19C2-4D16-99A5-02FF60EE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3EA7-0E3F-4389-9E69-9F70E46E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0C018-E7DD-4F69-A452-FDF84C9D3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5C02E-7264-4854-9674-4D004B3E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E6FC8-1EC4-4E58-AF0C-979146BC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D614A-3DD0-4E58-891A-4365314E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DF300-485C-4FF6-8315-80DB8C87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B1CC5-ADC3-4B99-95E3-0707EF5D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7FCAE-2224-4A94-9B23-54E1F870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C92B84-2E8B-4884-935F-377A5F99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B53773-E14B-45ED-8269-5CF93B8FE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452ECA-CCC8-4618-AB36-3D1E8A92E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187BD4-E40C-47ED-89CD-893F1ADD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02BCC8-47BA-407F-B4A7-FE80E0D0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E0A8F9-354F-4360-8442-15E5CAF9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85358-C200-4EC4-BAC7-C3B135C0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C4F0CA-FCEB-46B0-9867-573D88D2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766DAA-7720-4866-B325-B6CB3B51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0F4519-5CEA-48D2-81E6-9D1C317B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1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99680C-1C6E-4B28-9C69-782CB78F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5F762-D74B-4C40-A096-52F3C283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03C43-D0F2-45D4-8533-B023E604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6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461F-BA7B-45CF-B322-DFE3C27C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CE365-E205-40D2-A974-6C01D2C5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6B093E-33C3-4F23-B35C-A39AF3C54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8C667-C4FE-436A-9CEA-5F46EF12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1005F-7E72-4920-92A1-224920B0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EAF20-769E-4185-A6FB-65D23008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9956-C5EB-4049-B109-D2CBAC1C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4E772-DB26-4589-8DC5-722352D21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204F11-E379-43A0-850B-E2B05F80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7F4DD-F9D2-4EEE-B196-EF700E21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25403-9C17-4427-BD85-25698DAF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2F5E9-B655-432C-94A1-49582157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D95CBB-A99C-4811-9BF6-11B69CD5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61E9C-4D66-4651-8E4F-BE34B493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61581-BA75-4061-B78A-1AF5E260B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7ADA-6D00-4E9B-8C19-33BBC93812D3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ACAEC-858F-4705-A498-E9B74A206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D6F91-7AEA-473E-906C-F35BC0CFC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70C5B-13CB-46F2-B9EC-1BBA02DE1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3CBAE2-9F3B-45EA-8570-C8934C3E6CE2}"/>
              </a:ext>
            </a:extLst>
          </p:cNvPr>
          <p:cNvSpPr/>
          <p:nvPr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345042-12F2-4E7F-A67C-9D255D0B77E9}"/>
              </a:ext>
            </a:extLst>
          </p:cNvPr>
          <p:cNvGrpSpPr/>
          <p:nvPr/>
        </p:nvGrpSpPr>
        <p:grpSpPr>
          <a:xfrm>
            <a:off x="0" y="410817"/>
            <a:ext cx="12192000" cy="6447183"/>
            <a:chOff x="0" y="410817"/>
            <a:chExt cx="12192000" cy="64471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FE9438-DB14-4D02-BFFC-17E52AD8DA08}"/>
                </a:ext>
              </a:extLst>
            </p:cNvPr>
            <p:cNvSpPr/>
            <p:nvPr/>
          </p:nvSpPr>
          <p:spPr>
            <a:xfrm>
              <a:off x="0" y="410817"/>
              <a:ext cx="12192000" cy="556592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B102423-2A9A-4A39-8AB8-24AF90350C29}"/>
                </a:ext>
              </a:extLst>
            </p:cNvPr>
            <p:cNvSpPr/>
            <p:nvPr/>
          </p:nvSpPr>
          <p:spPr>
            <a:xfrm>
              <a:off x="0" y="967409"/>
              <a:ext cx="2902226" cy="589059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887628-1E72-4AD2-9F64-CAE2361F3620}"/>
                </a:ext>
              </a:extLst>
            </p:cNvPr>
            <p:cNvSpPr/>
            <p:nvPr/>
          </p:nvSpPr>
          <p:spPr>
            <a:xfrm>
              <a:off x="9804400" y="967409"/>
              <a:ext cx="2387600" cy="589059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7411E0-4F70-48C1-9510-75492D3F1875}"/>
                </a:ext>
              </a:extLst>
            </p:cNvPr>
            <p:cNvSpPr/>
            <p:nvPr/>
          </p:nvSpPr>
          <p:spPr>
            <a:xfrm>
              <a:off x="2902226" y="967409"/>
              <a:ext cx="6902174" cy="58905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6E94B5E-E163-4568-B709-A5FEA22814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41" y="549723"/>
            <a:ext cx="287078" cy="28707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D4A7279-0581-4B05-9095-A2D4AE8D039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02" y="497169"/>
            <a:ext cx="411951" cy="41195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7EC998E-56F5-4880-B515-B0B2286D63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5910" y="504273"/>
            <a:ext cx="411951" cy="41195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50DD4E1-59E8-41D7-8D36-78F865A7E50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4" y="494139"/>
            <a:ext cx="347301" cy="347301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637ECC8-3079-418A-80E2-A84656199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15" y="504273"/>
            <a:ext cx="362109" cy="3621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6" y="536968"/>
            <a:ext cx="304954" cy="304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26" y="527947"/>
            <a:ext cx="323609" cy="3236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00" y="539135"/>
            <a:ext cx="324469" cy="3244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3" cstate="hq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36" y="469869"/>
            <a:ext cx="479086" cy="47908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46154" y="1150083"/>
            <a:ext cx="2550747" cy="10205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원본 이미지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5478" y="2382163"/>
            <a:ext cx="2550747" cy="10205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원본 이미지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7090" y="3633678"/>
            <a:ext cx="2550747" cy="1020519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원본 이미지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926319" y="1176143"/>
            <a:ext cx="2156233" cy="4757297"/>
            <a:chOff x="9541537" y="1176143"/>
            <a:chExt cx="2541016" cy="475729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557C3A-0016-4C17-8072-2CB6089C8837}"/>
                </a:ext>
              </a:extLst>
            </p:cNvPr>
            <p:cNvSpPr/>
            <p:nvPr/>
          </p:nvSpPr>
          <p:spPr>
            <a:xfrm>
              <a:off x="9541537" y="1176143"/>
              <a:ext cx="2503883" cy="91275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9D6D5C1-FAB0-48DE-BCF5-A1AE51A3F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1513" y="1666510"/>
              <a:ext cx="1777365" cy="14689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58BF61-0D8B-4DE0-BDE5-6AFE30C5F0FA}"/>
                </a:ext>
              </a:extLst>
            </p:cNvPr>
            <p:cNvSpPr/>
            <p:nvPr/>
          </p:nvSpPr>
          <p:spPr>
            <a:xfrm>
              <a:off x="11130193" y="1564642"/>
              <a:ext cx="219278" cy="2023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사각형: 둥근 모서리 24">
              <a:extLst>
                <a:ext uri="{FF2B5EF4-FFF2-40B4-BE49-F238E27FC236}">
                  <a16:creationId xmlns:a16="http://schemas.microsoft.com/office/drawing/2014/main" id="{5C557C3A-0016-4C17-8072-2CB6089C8837}"/>
                </a:ext>
              </a:extLst>
            </p:cNvPr>
            <p:cNvSpPr/>
            <p:nvPr/>
          </p:nvSpPr>
          <p:spPr>
            <a:xfrm>
              <a:off x="9541537" y="2323621"/>
              <a:ext cx="2541016" cy="3609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695945" y="2646856"/>
              <a:ext cx="1058254" cy="34137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tree</a:t>
              </a:r>
              <a:endParaRPr lang="ko-KR" altLang="en-US" sz="14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0865153" y="2640539"/>
              <a:ext cx="1058254" cy="34137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car</a:t>
              </a:r>
              <a:endParaRPr lang="ko-KR" altLang="en-US" sz="14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695945" y="3108142"/>
              <a:ext cx="1058254" cy="34137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865153" y="3101825"/>
              <a:ext cx="1058254" cy="3413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7" y="545221"/>
            <a:ext cx="325168" cy="3251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113338" y="1176143"/>
            <a:ext cx="5382228" cy="3638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형 설명선 25"/>
          <p:cNvSpPr/>
          <p:nvPr/>
        </p:nvSpPr>
        <p:spPr>
          <a:xfrm flipH="1">
            <a:off x="8495566" y="146975"/>
            <a:ext cx="2561359" cy="1084276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브러쉬</a:t>
            </a:r>
            <a:r>
              <a:rPr lang="ko-KR" altLang="en-US" sz="1400" dirty="0" smtClean="0">
                <a:solidFill>
                  <a:schemeClr val="tx1"/>
                </a:solidFill>
              </a:rPr>
              <a:t> 기능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1400" dirty="0" smtClean="0">
                <a:solidFill>
                  <a:schemeClr val="tx1"/>
                </a:solidFill>
              </a:rPr>
              <a:t> 우측 화면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701222" y="491881"/>
            <a:ext cx="425433" cy="35967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배율</a:t>
            </a:r>
            <a:r>
              <a:rPr lang="en-US" altLang="ko-KR" sz="600" dirty="0" smtClean="0">
                <a:solidFill>
                  <a:schemeClr val="tx1"/>
                </a:solidFill>
              </a:rPr>
              <a:t>100%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534277" y="256593"/>
            <a:ext cx="2462683" cy="7108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en-US" altLang="ko-KR" sz="1600" dirty="0" smtClean="0">
                <a:solidFill>
                  <a:schemeClr val="tx1"/>
                </a:solidFill>
              </a:rPr>
              <a:t>333f50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rgb</a:t>
            </a:r>
            <a:r>
              <a:rPr lang="en-US" altLang="ko-KR" sz="1600" dirty="0" smtClean="0">
                <a:solidFill>
                  <a:schemeClr val="tx1"/>
                </a:solidFill>
              </a:rPr>
              <a:t>(51, 63, 80)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0" y="5325267"/>
            <a:ext cx="2979882" cy="861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eeeeee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rgb</a:t>
            </a:r>
            <a:r>
              <a:rPr lang="en-US" altLang="ko-KR" sz="1600" dirty="0" smtClean="0">
                <a:solidFill>
                  <a:schemeClr val="tx1"/>
                </a:solidFill>
              </a:rPr>
              <a:t>(238, 238, 238)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9258139" y="4927173"/>
            <a:ext cx="2955173" cy="7108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ffffff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rgb</a:t>
            </a:r>
            <a:r>
              <a:rPr lang="en-US" altLang="ko-KR" sz="1600" dirty="0" smtClean="0">
                <a:solidFill>
                  <a:schemeClr val="tx1"/>
                </a:solidFill>
              </a:rPr>
              <a:t>(255,255,255)</a:t>
            </a:r>
          </a:p>
        </p:txBody>
      </p:sp>
      <p:sp>
        <p:nvSpPr>
          <p:cNvPr id="68" name="타원 67"/>
          <p:cNvSpPr/>
          <p:nvPr/>
        </p:nvSpPr>
        <p:spPr>
          <a:xfrm>
            <a:off x="3833552" y="5222624"/>
            <a:ext cx="2955173" cy="7108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en-US" altLang="ko-KR" sz="1600" dirty="0" smtClean="0">
                <a:solidFill>
                  <a:schemeClr val="tx1"/>
                </a:solidFill>
              </a:rPr>
              <a:t>d0cece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rgb</a:t>
            </a:r>
            <a:r>
              <a:rPr lang="en-US" altLang="ko-KR" sz="1600" dirty="0" smtClean="0">
                <a:solidFill>
                  <a:schemeClr val="tx1"/>
                </a:solidFill>
              </a:rPr>
              <a:t>(208,206,206)</a:t>
            </a:r>
          </a:p>
        </p:txBody>
      </p:sp>
      <p:sp>
        <p:nvSpPr>
          <p:cNvPr id="69" name="타원 68"/>
          <p:cNvSpPr/>
          <p:nvPr/>
        </p:nvSpPr>
        <p:spPr>
          <a:xfrm>
            <a:off x="8940722" y="6053353"/>
            <a:ext cx="2979882" cy="8616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#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eeeeee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rgb</a:t>
            </a:r>
            <a:r>
              <a:rPr lang="en-US" altLang="ko-KR" sz="1600" dirty="0" smtClean="0">
                <a:solidFill>
                  <a:schemeClr val="tx1"/>
                </a:solidFill>
              </a:rPr>
              <a:t>(238, 238, 238)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53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leechaehyun</dc:creator>
  <cp:lastModifiedBy>user</cp:lastModifiedBy>
  <cp:revision>14</cp:revision>
  <dcterms:created xsi:type="dcterms:W3CDTF">2021-01-21T05:50:04Z</dcterms:created>
  <dcterms:modified xsi:type="dcterms:W3CDTF">2021-01-23T14:29:12Z</dcterms:modified>
</cp:coreProperties>
</file>