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80" r:id="rId5"/>
    <p:sldId id="282" r:id="rId6"/>
    <p:sldId id="283" r:id="rId7"/>
    <p:sldId id="284" r:id="rId8"/>
    <p:sldId id="28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19" autoAdjust="0"/>
  </p:normalViewPr>
  <p:slideViewPr>
    <p:cSldViewPr snapToGrid="0">
      <p:cViewPr varScale="1">
        <p:scale>
          <a:sx n="119" d="100"/>
          <a:sy n="119" d="100"/>
        </p:scale>
        <p:origin x="9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10/6/2022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981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10/6/2022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809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10/6/2022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1927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10/6/2022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20980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10/6/2022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3243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10/6/2022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7586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10/6/2022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4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10/6/2022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277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10/6/2022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205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10/6/2022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774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10/6/2022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315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10/6/2022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334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10/6/2022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585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10/6/2022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149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10/6/2022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512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10/6/2022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7440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large, sitting, white, numbers">
            <a:extLst>
              <a:ext uri="{FF2B5EF4-FFF2-40B4-BE49-F238E27FC236}">
                <a16:creationId xmlns:a16="http://schemas.microsoft.com/office/drawing/2014/main" id="{9A5D9ED1-DFCC-4799-89E2-D118451B98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2" y="-72189"/>
            <a:ext cx="12191356" cy="6858000"/>
          </a:xfrm>
          <a:prstGeom prst="rect">
            <a:avLst/>
          </a:prstGeom>
        </p:spPr>
      </p:pic>
      <p:sp useBgFill="1">
        <p:nvSpPr>
          <p:cNvPr id="96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4" y="1673524"/>
            <a:ext cx="3485071" cy="1165929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dirty="0"/>
              <a:t>Cost of Living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4" y="2781791"/>
            <a:ext cx="3485072" cy="2496062"/>
          </a:xfrm>
          <a:ln>
            <a:solidFill>
              <a:schemeClr val="tx1"/>
            </a:solidFill>
          </a:ln>
        </p:spPr>
        <p:txBody>
          <a:bodyPr>
            <a:normAutofit fontScale="92500"/>
          </a:bodyPr>
          <a:lstStyle/>
          <a:p>
            <a:pPr algn="l"/>
            <a:r>
              <a:rPr lang="en-US" sz="2300" dirty="0">
                <a:ln w="76200">
                  <a:solidFill>
                    <a:schemeClr val="tx1">
                      <a:alpha val="10000"/>
                    </a:schemeClr>
                  </a:solidFill>
                </a:ln>
                <a:solidFill>
                  <a:srgbClr val="5792BA"/>
                </a:solidFill>
              </a:rPr>
              <a:t>Team Members:</a:t>
            </a:r>
          </a:p>
          <a:p>
            <a:pPr algn="l"/>
            <a:r>
              <a:rPr lang="en-US" sz="2300" dirty="0">
                <a:ln w="76200">
                  <a:solidFill>
                    <a:schemeClr val="tx1">
                      <a:alpha val="10000"/>
                    </a:schemeClr>
                  </a:solidFill>
                </a:ln>
                <a:solidFill>
                  <a:srgbClr val="5792BA"/>
                </a:solidFill>
              </a:rPr>
              <a:t>Amar Rai</a:t>
            </a:r>
          </a:p>
          <a:p>
            <a:pPr algn="l"/>
            <a:r>
              <a:rPr lang="en-US" dirty="0">
                <a:ln w="76200">
                  <a:solidFill>
                    <a:schemeClr val="tx1">
                      <a:alpha val="10000"/>
                    </a:schemeClr>
                  </a:solidFill>
                </a:ln>
                <a:solidFill>
                  <a:srgbClr val="5792BA"/>
                </a:solidFill>
              </a:rPr>
              <a:t>Nandhini Nallathambi</a:t>
            </a:r>
          </a:p>
          <a:p>
            <a:pPr algn="l"/>
            <a:r>
              <a:rPr lang="en-US" sz="2300" dirty="0" err="1">
                <a:ln w="76200">
                  <a:solidFill>
                    <a:schemeClr val="tx1">
                      <a:alpha val="10000"/>
                    </a:schemeClr>
                  </a:solidFill>
                </a:ln>
                <a:solidFill>
                  <a:srgbClr val="5792BA"/>
                </a:solidFill>
              </a:rPr>
              <a:t>Siyuan</a:t>
            </a:r>
            <a:r>
              <a:rPr lang="en-US" sz="2300" dirty="0">
                <a:ln w="76200">
                  <a:solidFill>
                    <a:schemeClr val="tx1">
                      <a:alpha val="10000"/>
                    </a:schemeClr>
                  </a:solidFill>
                </a:ln>
                <a:solidFill>
                  <a:srgbClr val="5792BA"/>
                </a:solidFill>
              </a:rPr>
              <a:t> Liang</a:t>
            </a:r>
          </a:p>
          <a:p>
            <a:pPr algn="l"/>
            <a:r>
              <a:rPr lang="en-US" sz="2300" dirty="0">
                <a:ln w="76200">
                  <a:solidFill>
                    <a:schemeClr val="tx1">
                      <a:alpha val="10000"/>
                    </a:schemeClr>
                  </a:solidFill>
                </a:ln>
                <a:solidFill>
                  <a:srgbClr val="5792BA"/>
                </a:solidFill>
              </a:rPr>
              <a:t>Vivian </a:t>
            </a:r>
            <a:r>
              <a:rPr lang="en-US" sz="2300" dirty="0" err="1">
                <a:ln w="76200">
                  <a:solidFill>
                    <a:schemeClr val="tx1">
                      <a:alpha val="10000"/>
                    </a:schemeClr>
                  </a:solidFill>
                </a:ln>
                <a:solidFill>
                  <a:srgbClr val="5792BA"/>
                </a:solidFill>
              </a:rPr>
              <a:t>Nnadozie</a:t>
            </a:r>
            <a:endParaRPr lang="en-US" sz="2300" dirty="0">
              <a:ln w="76200">
                <a:solidFill>
                  <a:schemeClr val="tx1">
                    <a:alpha val="10000"/>
                  </a:schemeClr>
                </a:solidFill>
              </a:ln>
              <a:solidFill>
                <a:srgbClr val="5792BA"/>
              </a:solidFill>
            </a:endParaRPr>
          </a:p>
          <a:p>
            <a:pPr algn="l"/>
            <a:endParaRPr lang="en-US" sz="2300" dirty="0">
              <a:ln w="76200">
                <a:solidFill>
                  <a:schemeClr val="tx1">
                    <a:alpha val="10000"/>
                  </a:schemeClr>
                </a:solidFill>
              </a:ln>
              <a:solidFill>
                <a:srgbClr val="5792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3120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1C49E-C24C-F6D1-7B0C-3F2EEFBC5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2E223-87AD-2452-D6EE-556DEA209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10353762" cy="4468729"/>
          </a:xfrm>
        </p:spPr>
        <p:txBody>
          <a:bodyPr/>
          <a:lstStyle/>
          <a:p>
            <a:r>
              <a:rPr lang="en-GB" dirty="0"/>
              <a:t>The purpose of this study is to compare the Cost of Living Index of United Kingdom with that of the other countries.</a:t>
            </a:r>
          </a:p>
          <a:p>
            <a:r>
              <a:rPr lang="en-GB" dirty="0"/>
              <a:t>This also includes comparing</a:t>
            </a:r>
          </a:p>
          <a:p>
            <a:pPr lvl="1"/>
            <a:r>
              <a:rPr lang="en-GB" dirty="0"/>
              <a:t>Rent Index</a:t>
            </a:r>
          </a:p>
          <a:p>
            <a:pPr lvl="1"/>
            <a:r>
              <a:rPr lang="en-GB" dirty="0"/>
              <a:t>Groceries Index</a:t>
            </a:r>
          </a:p>
          <a:p>
            <a:pPr lvl="1"/>
            <a:r>
              <a:rPr lang="en-GB" dirty="0"/>
              <a:t>Restaurant Price Index</a:t>
            </a:r>
          </a:p>
          <a:p>
            <a:pPr lvl="1"/>
            <a:r>
              <a:rPr lang="en-GB" dirty="0"/>
              <a:t>Local Purchasing Power Index</a:t>
            </a:r>
          </a:p>
          <a:p>
            <a:pPr marL="450000" lvl="1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58873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187EE-2679-B6B8-351F-08941637B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Research Question to 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895B-9053-B88D-3794-5E21F588F9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Which of the Indices cause the highest impact on the cost of living? How is UK performing across these indices against other countries.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3878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13236-93A4-2D75-288E-76C153ED1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Datasets to be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66E2F-D99C-2802-906D-CE531DDB2C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Data dumps from Kaggle</a:t>
            </a:r>
          </a:p>
          <a:p>
            <a:r>
              <a:rPr lang="en-GB" dirty="0"/>
              <a:t>Using APIs, if required</a:t>
            </a:r>
          </a:p>
        </p:txBody>
      </p:sp>
    </p:spTree>
    <p:extLst>
      <p:ext uri="{BB962C8B-B14F-4D97-AF65-F5344CB8AC3E}">
        <p14:creationId xmlns:p14="http://schemas.microsoft.com/office/powerpoint/2010/main" val="2062702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13236-93A4-2D75-288E-76C153ED1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Rough Breakdown of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66E2F-D99C-2802-906D-CE531DDB2C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Data Collection and </a:t>
            </a:r>
            <a:r>
              <a:rPr lang="en-GB" dirty="0" err="1"/>
              <a:t>CleanUp</a:t>
            </a:r>
            <a:r>
              <a:rPr lang="en-GB" dirty="0"/>
              <a:t> </a:t>
            </a:r>
          </a:p>
          <a:p>
            <a:r>
              <a:rPr lang="en-GB" dirty="0"/>
              <a:t>Data Analysis and Graphs</a:t>
            </a:r>
          </a:p>
          <a:p>
            <a:r>
              <a:rPr lang="en-GB" dirty="0"/>
              <a:t>Conclusion and Limitations</a:t>
            </a:r>
          </a:p>
          <a:p>
            <a:r>
              <a:rPr lang="en-GB" dirty="0"/>
              <a:t>Presentation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895787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Arial Nova">
      <a:majorFont>
        <a:latin typeface="Arial Nova Light"/>
        <a:ea typeface=""/>
        <a:cs typeface=""/>
      </a:majorFont>
      <a:minorFont>
        <a:latin typeface="Arial Nova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0CB38EC-895A-4F8F-8F75-E263501ABB5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560E646-30AD-4BA0-97EA-A7A07DF549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7E70FC5-1855-47AB-8CE1-CB3C873A898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{184390C6-FD9C-495F-A980-06A91D293174}tf11665031_win32</Template>
  <TotalTime>96</TotalTime>
  <Words>113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 Nova</vt:lpstr>
      <vt:lpstr>Arial Nova Light</vt:lpstr>
      <vt:lpstr>Wingdings 2</vt:lpstr>
      <vt:lpstr>SlateVTI</vt:lpstr>
      <vt:lpstr>Cost of Living Analysis</vt:lpstr>
      <vt:lpstr>Project Scope</vt:lpstr>
      <vt:lpstr>Research Question to Answer</vt:lpstr>
      <vt:lpstr>Datasets to be used</vt:lpstr>
      <vt:lpstr>Rough Breakdown of Tasks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Cost of Living Analysis</dc:title>
  <dc:creator>Nandhini N</dc:creator>
  <cp:lastModifiedBy>Nandhini N</cp:lastModifiedBy>
  <cp:revision>2</cp:revision>
  <dcterms:created xsi:type="dcterms:W3CDTF">2022-10-06T19:04:00Z</dcterms:created>
  <dcterms:modified xsi:type="dcterms:W3CDTF">2022-10-06T20:40:35Z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