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48" d="100"/>
          <a:sy n="48" d="100"/>
        </p:scale>
        <p:origin x="67" y="80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-BRAINSTORM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-BRAINSTORM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04/01/2023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04/01/2023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 err="1"/>
              <a:t>Badrija</a:t>
            </a:r>
            <a:r>
              <a:rPr lang="en-GB" dirty="0"/>
              <a:t> Khalifa</a:t>
            </a:r>
          </a:p>
          <a:p>
            <a:pPr rtl="0"/>
            <a:r>
              <a:rPr lang="en-GB" dirty="0"/>
              <a:t>Farah Hayat</a:t>
            </a:r>
          </a:p>
          <a:p>
            <a:pPr rtl="0"/>
            <a:r>
              <a:rPr lang="en-GB" dirty="0"/>
              <a:t>Nandhini </a:t>
            </a:r>
            <a:r>
              <a:rPr lang="en-GB" dirty="0" err="1"/>
              <a:t>Nallathambi</a:t>
            </a:r>
            <a:endParaRPr lang="en-GB" dirty="0"/>
          </a:p>
          <a:p>
            <a:pPr rtl="0"/>
            <a:r>
              <a:rPr lang="en-GB" dirty="0"/>
              <a:t>Kazimierz Lubas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non-European country placed in top 10 in all years : New Zealand</a:t>
            </a:r>
          </a:p>
          <a:p>
            <a:r>
              <a:rPr lang="en-GB" dirty="0"/>
              <a:t>Social support has highest impact on the total score of happiness in 2022, however GDP per Capita had a higher impact on total score of happiness in the other years. 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07283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57776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230429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3887312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2852936"/>
            <a:ext cx="4780742" cy="4343400"/>
          </a:xfrm>
        </p:spPr>
        <p:txBody>
          <a:bodyPr>
            <a:normAutofit/>
          </a:bodyPr>
          <a:lstStyle/>
          <a:p>
            <a:r>
              <a:rPr lang="en-GB" sz="2200" dirty="0"/>
              <a:t>Wireframe and web concept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24FE7-2FA8-E109-7D98-48C3FBE1A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490" y="1484784"/>
            <a:ext cx="7302539" cy="5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3354162" cy="184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00807"/>
            <a:ext cx="3096344" cy="22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64006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957709"/>
          </a:xfrm>
        </p:spPr>
        <p:txBody>
          <a:bodyPr/>
          <a:lstStyle/>
          <a:p>
            <a:r>
              <a:rPr lang="en-GB" dirty="0"/>
              <a:t>New </a:t>
            </a:r>
            <a:r>
              <a:rPr lang="en-GB" dirty="0" err="1"/>
              <a:t>js</a:t>
            </a:r>
            <a:r>
              <a:rPr lang="en-GB" dirty="0"/>
              <a:t> library – regression.js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06" y="2204864"/>
            <a:ext cx="4708734" cy="4343400"/>
          </a:xfrm>
        </p:spPr>
        <p:txBody>
          <a:bodyPr/>
          <a:lstStyle/>
          <a:p>
            <a:r>
              <a:rPr lang="en-GB" dirty="0"/>
              <a:t>To find out relationship between total score and different factors that can affect it (gpd per capita, social support, healthy life expectancy, freedom to make life choices)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B93D4-B903-828D-FEB7-7AD60EFC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16" y="1112454"/>
            <a:ext cx="6240875" cy="1336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B8828-63C3-AA55-3536-E81848ED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16" y="2529602"/>
            <a:ext cx="6240875" cy="1300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4A3DD-0C27-8C9C-5804-9D5EED5F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1" y="3912306"/>
            <a:ext cx="6220430" cy="1351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6424A-E403-15C3-60DA-BDECBA67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16" y="5345661"/>
            <a:ext cx="6240875" cy="13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18791</TotalTime>
  <Words>588</Words>
  <Application>Microsoft Office PowerPoint</Application>
  <PresentationFormat>Custom</PresentationFormat>
  <Paragraphs>124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New js library – regression.js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Badrija Khalifa</cp:lastModifiedBy>
  <cp:revision>14</cp:revision>
  <dcterms:created xsi:type="dcterms:W3CDTF">2022-12-19T19:22:21Z</dcterms:created>
  <dcterms:modified xsi:type="dcterms:W3CDTF">2023-01-04T14:38:05Z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