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63" r:id="rId13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32" y="32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DASHBOARD -BRINSTORM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LEAFLET MAP CREATION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PLOTLY AND CHARTS</a:t>
          </a: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PYTHON FLASK</a:t>
          </a: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INTEGRATION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81190" y="276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643122" y="276"/>
        <a:ext cx="5075719" cy="647730"/>
      </dsp:txXfrm>
    </dsp:sp>
    <dsp:sp modelId="{9F84DF6E-DCE5-4CF6-B9D8-70E16C84A2B2}">
      <dsp:nvSpPr>
        <dsp:cNvPr id="0" name=""/>
        <dsp:cNvSpPr/>
      </dsp:nvSpPr>
      <dsp:spPr>
        <a:xfrm>
          <a:off x="837495" y="26069"/>
          <a:ext cx="647730" cy="647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81190" y="753251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643122" y="753251"/>
        <a:ext cx="5075719" cy="647730"/>
      </dsp:txXfrm>
    </dsp:sp>
    <dsp:sp modelId="{1C03FEF7-2FE1-4D78-B399-28F7F4D89D2D}">
      <dsp:nvSpPr>
        <dsp:cNvPr id="0" name=""/>
        <dsp:cNvSpPr/>
      </dsp:nvSpPr>
      <dsp:spPr>
        <a:xfrm>
          <a:off x="837495" y="753251"/>
          <a:ext cx="647730" cy="6477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6174" y="1511653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DASHBOARD -BRINSTORM</a:t>
          </a:r>
        </a:p>
      </dsp:txBody>
      <dsp:txXfrm rot="10800000">
        <a:off x="1668106" y="1511653"/>
        <a:ext cx="5075719" cy="647730"/>
      </dsp:txXfrm>
    </dsp:sp>
    <dsp:sp modelId="{55F97804-03CF-4932-8ED9-984D2B6E0603}">
      <dsp:nvSpPr>
        <dsp:cNvPr id="0" name=""/>
        <dsp:cNvSpPr/>
      </dsp:nvSpPr>
      <dsp:spPr>
        <a:xfrm>
          <a:off x="860560" y="1516673"/>
          <a:ext cx="647730" cy="647730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95187" y="9276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LEAFLET MAP CREATION</a:t>
          </a:r>
        </a:p>
      </dsp:txBody>
      <dsp:txXfrm rot="10800000">
        <a:off x="1667921" y="927637"/>
        <a:ext cx="5064916" cy="690937"/>
      </dsp:txXfrm>
    </dsp:sp>
    <dsp:sp modelId="{9F84DF6E-DCE5-4CF6-B9D8-70E16C84A2B2}">
      <dsp:nvSpPr>
        <dsp:cNvPr id="0" name=""/>
        <dsp:cNvSpPr/>
      </dsp:nvSpPr>
      <dsp:spPr>
        <a:xfrm>
          <a:off x="815695" y="108537"/>
          <a:ext cx="690937" cy="6909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94715" y="1727934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PLOTLY AND CHARTS</a:t>
          </a:r>
        </a:p>
      </dsp:txBody>
      <dsp:txXfrm rot="10800000">
        <a:off x="1667449" y="1727934"/>
        <a:ext cx="5064916" cy="690937"/>
      </dsp:txXfrm>
    </dsp:sp>
    <dsp:sp modelId="{1C03FEF7-2FE1-4D78-B399-28F7F4D89D2D}">
      <dsp:nvSpPr>
        <dsp:cNvPr id="0" name=""/>
        <dsp:cNvSpPr/>
      </dsp:nvSpPr>
      <dsp:spPr>
        <a:xfrm>
          <a:off x="805359" y="925992"/>
          <a:ext cx="690937" cy="6909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8124" y="1085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PYTHON FLASK</a:t>
          </a:r>
        </a:p>
      </dsp:txBody>
      <dsp:txXfrm rot="10800000">
        <a:off x="1680858" y="108537"/>
        <a:ext cx="5064916" cy="690937"/>
      </dsp:txXfrm>
    </dsp:sp>
    <dsp:sp modelId="{55F97804-03CF-4932-8ED9-984D2B6E0603}">
      <dsp:nvSpPr>
        <dsp:cNvPr id="0" name=""/>
        <dsp:cNvSpPr/>
      </dsp:nvSpPr>
      <dsp:spPr>
        <a:xfrm>
          <a:off x="837833" y="1727934"/>
          <a:ext cx="690937" cy="6909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83338" y="0"/>
          <a:ext cx="5237651" cy="689632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10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INTEGRATION</a:t>
          </a:r>
        </a:p>
      </dsp:txBody>
      <dsp:txXfrm rot="10800000">
        <a:off x="1655746" y="0"/>
        <a:ext cx="5065243" cy="689632"/>
      </dsp:txXfrm>
    </dsp:sp>
    <dsp:sp modelId="{55F97804-03CF-4932-8ED9-984D2B6E0603}">
      <dsp:nvSpPr>
        <dsp:cNvPr id="0" name=""/>
        <dsp:cNvSpPr/>
      </dsp:nvSpPr>
      <dsp:spPr>
        <a:xfrm>
          <a:off x="830888" y="0"/>
          <a:ext cx="689632" cy="6896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03/01/2023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urinache/world-happiness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urinache/world-happiness-re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World happiness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 err="1"/>
              <a:t>Badrija</a:t>
            </a:r>
            <a:r>
              <a:rPr lang="en-GB" dirty="0"/>
              <a:t> Khalifa</a:t>
            </a:r>
          </a:p>
          <a:p>
            <a:pPr rtl="0"/>
            <a:r>
              <a:rPr lang="en-GB" dirty="0"/>
              <a:t>Farah Hayat</a:t>
            </a:r>
          </a:p>
          <a:p>
            <a:pPr rtl="0"/>
            <a:r>
              <a:rPr lang="en-GB" dirty="0"/>
              <a:t>Nandhini </a:t>
            </a:r>
            <a:r>
              <a:rPr lang="en-GB" dirty="0" err="1"/>
              <a:t>Nallathambi</a:t>
            </a:r>
            <a:endParaRPr lang="en-GB" dirty="0"/>
          </a:p>
          <a:p>
            <a:pPr rtl="0"/>
            <a:r>
              <a:rPr lang="en-GB" dirty="0"/>
              <a:t>Kazimierz Lubas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Integration – finalising dashboard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98C60-9672-E95A-4196-DB75305A26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153" y="1090393"/>
            <a:ext cx="11160518" cy="5650975"/>
          </a:xfrm>
        </p:spPr>
      </p:pic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r>
              <a:rPr lang="en-GB" dirty="0"/>
              <a:t>Finland is happiest country on all analysed datasets  2019-2022</a:t>
            </a:r>
          </a:p>
          <a:p>
            <a:r>
              <a:rPr lang="en-GB" dirty="0"/>
              <a:t>UK – 2022 worst score from all years</a:t>
            </a:r>
          </a:p>
          <a:p>
            <a:r>
              <a:rPr lang="en-GB" dirty="0"/>
              <a:t>Afghanistan took last place in 2022 with score 2.4</a:t>
            </a:r>
          </a:p>
          <a:p>
            <a:r>
              <a:rPr lang="en-GB" dirty="0"/>
              <a:t>Top 10 dominated by European countries (8-9 places)</a:t>
            </a:r>
          </a:p>
          <a:p>
            <a:r>
              <a:rPr lang="en-GB" dirty="0"/>
              <a:t>Only non-European country placed in top 10 in all years : New Zealand</a:t>
            </a:r>
          </a:p>
          <a:p>
            <a:r>
              <a:rPr lang="en-GB" dirty="0"/>
              <a:t>Social support has highest impact on the total score of happiness</a:t>
            </a:r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timelapse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07283"/>
              </p:ext>
            </p:extLst>
          </p:nvPr>
        </p:nvGraphicFramePr>
        <p:xfrm>
          <a:off x="549796" y="1600200"/>
          <a:ext cx="9753168" cy="4325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07/12/2022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08/12/2022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14/12/2022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19/12/2022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21/12/2022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30/12/2022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Team assembly meeting and discussion about potential topic.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Picking up subject of the project and data set. Creating repository and pushing resources.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Initial data cleaning, creating </a:t>
                      </a: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ipynb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with engine and SQL file with table.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Designing a dashboard- WIREFRAME and creating index.html.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Python Flask creation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Leaflet map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Plotly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and chart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Integration – finalising dashboard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086472" y="1348581"/>
            <a:ext cx="7876169" cy="5392787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2484213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2304294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3887312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050" name="Picture 2" descr="Denmark, Finland, and the 'Secrets' of the Happiest Countries - The Atlantic">
            <a:extLst>
              <a:ext uri="{FF2B5EF4-FFF2-40B4-BE49-F238E27FC236}">
                <a16:creationId xmlns:a16="http://schemas.microsoft.com/office/drawing/2014/main" id="{C95DC647-86F2-53C5-5872-9110BCC6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5" y="2051172"/>
            <a:ext cx="4423603" cy="2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point of our project is to work out what country of the world can be classed as the happiest nation. 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World Happiness Report up to 2022 | Kaggle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analysing selected CSVs part of that dataset and manipulating and creating interactive dashboards and maps for selected years. </a:t>
            </a: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fully interactive HTML web page with interactive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 fontScale="92500" lnSpcReduction="2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 </a:t>
            </a:r>
            <a:r>
              <a:rPr lang="en-GB" dirty="0">
                <a:hlinkClick r:id="rId3"/>
              </a:rPr>
              <a:t>https://www.kaggle.com/datasets/mathurinache/world-happiness-report</a:t>
            </a:r>
            <a:r>
              <a:rPr lang="en-GB" dirty="0"/>
              <a:t> and https://gist.github.com/metal3d/5b925077e66194551df949de64e910f6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4 CSV files for 4 years and CSV file with country coordinates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decided to focus on 4 years: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2022 - 12 columns, 147 rows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2021 - 20 columns, 150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2020 - 20 columns, 154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2019 - 9 columns, 157 rows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for all years had been cleaned and reduced to 6 columns (country ,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happiness_score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gpd_per_capita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social_support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healthy_life_expectancy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freedom_to_make_life_choices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) which we though might impact happiness score most.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 fontScale="90000"/>
          </a:bodyPr>
          <a:lstStyle/>
          <a:p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sz="4000" dirty="0"/>
              <a:t>Designing a dashboard and creating index.html.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718-2229-6D33-0622-C656BD33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8" y="2852936"/>
            <a:ext cx="4780742" cy="4343400"/>
          </a:xfrm>
        </p:spPr>
        <p:txBody>
          <a:bodyPr>
            <a:normAutofit/>
          </a:bodyPr>
          <a:lstStyle/>
          <a:p>
            <a:r>
              <a:rPr lang="en-GB" sz="2200" dirty="0"/>
              <a:t>Wireframe and web concept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24FE7-2FA8-E109-7D98-48C3FBE1A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490" y="1484784"/>
            <a:ext cx="7302539" cy="5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Python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7BA7-B194-907A-B25C-D543DE9F1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Connection between </a:t>
            </a:r>
            <a:r>
              <a:rPr lang="en-GB" dirty="0" err="1"/>
              <a:t>pgAdmin</a:t>
            </a:r>
            <a:r>
              <a:rPr lang="en-GB" dirty="0"/>
              <a:t> 4 – app.py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.env file to authenticate login for </a:t>
            </a:r>
            <a:r>
              <a:rPr lang="en-GB" dirty="0" err="1"/>
              <a:t>pgAdmin</a:t>
            </a:r>
            <a:r>
              <a:rPr lang="en-GB" dirty="0"/>
              <a:t> 4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B546-C180-2734-3E33-954B8198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97" y="4202482"/>
            <a:ext cx="3354162" cy="184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082E-BC2F-8A42-814A-B2319D34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00807"/>
            <a:ext cx="3096344" cy="22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Leaflet map creation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F1D99-F31B-8FD1-06B8-9982F9E03B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239" y="1518528"/>
            <a:ext cx="5009896" cy="2448272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GB" dirty="0"/>
              <a:t>Colour depends on density of the countries and zoom used.</a:t>
            </a:r>
          </a:p>
          <a:p>
            <a:r>
              <a:rPr lang="en-GB" dirty="0"/>
              <a:t>Markers attached to every country with Happiness score for selected year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36F36-0BAD-D5D3-0ADD-98399D8F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39" y="4101399"/>
            <a:ext cx="5009896" cy="24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Plotly</a:t>
            </a:r>
            <a: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chart creations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App.js</a:t>
            </a:r>
          </a:p>
          <a:p>
            <a:r>
              <a:rPr lang="en-GB" dirty="0"/>
              <a:t>Bar.js etc </a:t>
            </a:r>
          </a:p>
          <a:p>
            <a:r>
              <a:rPr lang="en-GB" dirty="0"/>
              <a:t>Bubble.js</a:t>
            </a:r>
          </a:p>
          <a:p>
            <a:r>
              <a:rPr lang="en-GB" dirty="0"/>
              <a:t>Gauge.js</a:t>
            </a:r>
          </a:p>
          <a:p>
            <a:r>
              <a:rPr lang="en-GB" dirty="0"/>
              <a:t>Line.js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13871-C982-6BF0-EAD6-8D85A1F2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340454"/>
            <a:ext cx="2889573" cy="2210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DD35D-BFCA-ADA8-3775-11BE130D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3640063"/>
            <a:ext cx="2899445" cy="221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60D3FB-584B-7091-3D32-A8B0905F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1338136"/>
            <a:ext cx="3810954" cy="2210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B4D9A-7BD7-1947-A224-9EA941AD8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12" y="3640063"/>
            <a:ext cx="3810954" cy="22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279" y="-32967"/>
            <a:ext cx="9753600" cy="869679"/>
          </a:xfrm>
        </p:spPr>
        <p:txBody>
          <a:bodyPr/>
          <a:lstStyle/>
          <a:p>
            <a:r>
              <a:rPr lang="en-GB" dirty="0"/>
              <a:t>New </a:t>
            </a:r>
            <a:r>
              <a:rPr lang="en-GB" dirty="0" err="1"/>
              <a:t>js</a:t>
            </a:r>
            <a:r>
              <a:rPr lang="en-GB" dirty="0"/>
              <a:t> library – regression.js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0" y="1844824"/>
            <a:ext cx="4708734" cy="4343400"/>
          </a:xfrm>
        </p:spPr>
        <p:txBody>
          <a:bodyPr/>
          <a:lstStyle/>
          <a:p>
            <a:r>
              <a:rPr lang="en-GB" dirty="0"/>
              <a:t>To find out relation between total score and different factors that can affect it (gpd per capita, social support, healthy life expectancy, freedom to make life choices)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80191-4CF0-1F3E-07AA-30F376D4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54" y="971370"/>
            <a:ext cx="6527672" cy="1375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348CA5-6CEA-DBDC-AD86-CA54BE01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2415792"/>
            <a:ext cx="6539983" cy="137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D89C23-8686-612C-5A94-BDB2D349B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364" y="3861048"/>
            <a:ext cx="6532262" cy="137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DEC98-44FA-E7B7-4602-9276AB47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202" y="5318741"/>
            <a:ext cx="6532262" cy="13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18702</TotalTime>
  <Words>568</Words>
  <Application>Microsoft Office PowerPoint</Application>
  <PresentationFormat>Custom</PresentationFormat>
  <Paragraphs>124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World happiness</vt:lpstr>
      <vt:lpstr>Table of contents</vt:lpstr>
      <vt:lpstr>Introduction</vt:lpstr>
      <vt:lpstr>Data Cleaning and creating engine </vt:lpstr>
      <vt:lpstr> Designing a dashboard and creating index.html.</vt:lpstr>
      <vt:lpstr> Python Flask</vt:lpstr>
      <vt:lpstr>Leaflet map creation </vt:lpstr>
      <vt:lpstr>Plotly and chart creations </vt:lpstr>
      <vt:lpstr>New js library – regression.js</vt:lpstr>
      <vt:lpstr>Integration – finalising dashboard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 (DHL Supply Chain)</cp:lastModifiedBy>
  <cp:revision>13</cp:revision>
  <dcterms:created xsi:type="dcterms:W3CDTF">2022-12-19T19:22:21Z</dcterms:created>
  <dcterms:modified xsi:type="dcterms:W3CDTF">2023-01-03T22:41:29Z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