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9" r:id="rId10"/>
    <p:sldId id="277" r:id="rId11"/>
    <p:sldId id="278" r:id="rId12"/>
    <p:sldId id="263" r:id="rId13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501CF39-B996-4520-8CF1-0AACF6B8F7F5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DATA CLEANING</a:t>
          </a:r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DASHBOARD -BRINSTORM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C2779148-8E99-4203-A7D9-D377BB85A977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INTRODUCTION 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9377" custLinFactNeighborY="39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-87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NeighborY="-8752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5816" custLinFactNeighborY="-15891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29A3C947-EA2C-47A5-ADAD-3800A1CBB9C8}" type="pres">
      <dgm:prSet presAssocID="{8CDB5DCD-C2F1-4F0F-B4F3-EAAB3154015A}" presName="txShp" presStyleLbl="node1" presStyleIdx="2" presStyleCnt="3" custLinFactNeighborX="477" custLinFactNeighborY="-1666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2779148-8E99-4203-A7D9-D377BB85A977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2600" dirty="0">
              <a:latin typeface="Consolas" panose="020B0609020204030204" pitchFamily="49" charset="0"/>
            </a:rPr>
            <a:t>LEAFLET MAP CREATION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7501CF39-B996-4520-8CF1-0AACF6B8F7F5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2600" dirty="0">
              <a:latin typeface="Consolas" panose="020B0609020204030204" pitchFamily="49" charset="0"/>
            </a:rPr>
            <a:t>PLOTLY AND CHARTS</a:t>
          </a:r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2600" dirty="0">
              <a:latin typeface="Consolas" panose="020B0609020204030204" pitchFamily="49" charset="0"/>
            </a:rPr>
            <a:t>PYTHON FLASK</a:t>
          </a:r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7881" custLinFactNeighborY="1566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 custLinFactY="34215" custLinFactNeighborX="61" custLinFactNeighborY="100000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8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Y="26565" custLinFactNeighborX="52" custLinFactNeighborY="100000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4677" custLinFactNeighborY="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2" presStyleCnt="3" custLinFactY="-100000" custLinFactNeighborX="308" custLinFactNeighborY="-134334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2600" dirty="0">
              <a:latin typeface="Consolas" panose="020B0609020204030204" pitchFamily="49" charset="0"/>
            </a:rPr>
            <a:t>INTEGRATION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0" presStyleCnt="1" custLinFactNeighborX="-45816" custLinFactNeighborY="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0" presStyleCnt="1" custLinFactNeighborX="-159" custLinFactNeighborY="602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BAEC90DD-E89C-4D73-B345-5041D63793B8}" srcId="{BDAE05D9-5181-4A54-94DA-96F5B3D703D8}" destId="{8CDB5DCD-C2F1-4F0F-B4F3-EAAB3154015A}" srcOrd="0" destOrd="0" parTransId="{BED7D669-7C71-4DD5-B972-128D20FD6F15}" sibTransId="{B7D2C21B-4B45-451F-BC06-325687FF1A73}"/>
    <dgm:cxn modelId="{DD7C7C6E-6243-41ED-BF72-DB4D4BA21EE2}" type="presParOf" srcId="{54F9D9F6-634A-4ED8-ACBD-0D54BBD75DA7}" destId="{AF96A372-AA8F-4DB6-8A97-489C2209D9F1}" srcOrd="0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81190" y="276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INTRODUCTION </a:t>
          </a:r>
        </a:p>
      </dsp:txBody>
      <dsp:txXfrm rot="10800000">
        <a:off x="1643122" y="276"/>
        <a:ext cx="5075719" cy="647730"/>
      </dsp:txXfrm>
    </dsp:sp>
    <dsp:sp modelId="{9F84DF6E-DCE5-4CF6-B9D8-70E16C84A2B2}">
      <dsp:nvSpPr>
        <dsp:cNvPr id="0" name=""/>
        <dsp:cNvSpPr/>
      </dsp:nvSpPr>
      <dsp:spPr>
        <a:xfrm>
          <a:off x="837495" y="26069"/>
          <a:ext cx="647730" cy="6477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81190" y="753251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DATA CLEANING</a:t>
          </a:r>
        </a:p>
      </dsp:txBody>
      <dsp:txXfrm rot="10800000">
        <a:off x="1643122" y="753251"/>
        <a:ext cx="5075719" cy="647730"/>
      </dsp:txXfrm>
    </dsp:sp>
    <dsp:sp modelId="{1C03FEF7-2FE1-4D78-B399-28F7F4D89D2D}">
      <dsp:nvSpPr>
        <dsp:cNvPr id="0" name=""/>
        <dsp:cNvSpPr/>
      </dsp:nvSpPr>
      <dsp:spPr>
        <a:xfrm>
          <a:off x="837495" y="753251"/>
          <a:ext cx="647730" cy="6477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6174" y="1511653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DASHBOARD -BRINSTORM</a:t>
          </a:r>
        </a:p>
      </dsp:txBody>
      <dsp:txXfrm rot="10800000">
        <a:off x="1668106" y="1511653"/>
        <a:ext cx="5075719" cy="647730"/>
      </dsp:txXfrm>
    </dsp:sp>
    <dsp:sp modelId="{55F97804-03CF-4932-8ED9-984D2B6E0603}">
      <dsp:nvSpPr>
        <dsp:cNvPr id="0" name=""/>
        <dsp:cNvSpPr/>
      </dsp:nvSpPr>
      <dsp:spPr>
        <a:xfrm>
          <a:off x="860560" y="1516673"/>
          <a:ext cx="647730" cy="647730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95187" y="9276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onsolas" panose="020B0609020204030204" pitchFamily="49" charset="0"/>
            </a:rPr>
            <a:t>LEAFLET MAP CREATION</a:t>
          </a:r>
        </a:p>
      </dsp:txBody>
      <dsp:txXfrm rot="10800000">
        <a:off x="1667921" y="927637"/>
        <a:ext cx="5064916" cy="690937"/>
      </dsp:txXfrm>
    </dsp:sp>
    <dsp:sp modelId="{9F84DF6E-DCE5-4CF6-B9D8-70E16C84A2B2}">
      <dsp:nvSpPr>
        <dsp:cNvPr id="0" name=""/>
        <dsp:cNvSpPr/>
      </dsp:nvSpPr>
      <dsp:spPr>
        <a:xfrm>
          <a:off x="815695" y="108537"/>
          <a:ext cx="690937" cy="6909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94715" y="1727934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onsolas" panose="020B0609020204030204" pitchFamily="49" charset="0"/>
            </a:rPr>
            <a:t>PLOTLY AND CHARTS</a:t>
          </a:r>
        </a:p>
      </dsp:txBody>
      <dsp:txXfrm rot="10800000">
        <a:off x="1667449" y="1727934"/>
        <a:ext cx="5064916" cy="690937"/>
      </dsp:txXfrm>
    </dsp:sp>
    <dsp:sp modelId="{1C03FEF7-2FE1-4D78-B399-28F7F4D89D2D}">
      <dsp:nvSpPr>
        <dsp:cNvPr id="0" name=""/>
        <dsp:cNvSpPr/>
      </dsp:nvSpPr>
      <dsp:spPr>
        <a:xfrm>
          <a:off x="805359" y="925992"/>
          <a:ext cx="690937" cy="6909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8124" y="1085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onsolas" panose="020B0609020204030204" pitchFamily="49" charset="0"/>
            </a:rPr>
            <a:t>PYTHON FLASK</a:t>
          </a:r>
        </a:p>
      </dsp:txBody>
      <dsp:txXfrm rot="10800000">
        <a:off x="1680858" y="108537"/>
        <a:ext cx="5064916" cy="690937"/>
      </dsp:txXfrm>
    </dsp:sp>
    <dsp:sp modelId="{55F97804-03CF-4932-8ED9-984D2B6E0603}">
      <dsp:nvSpPr>
        <dsp:cNvPr id="0" name=""/>
        <dsp:cNvSpPr/>
      </dsp:nvSpPr>
      <dsp:spPr>
        <a:xfrm>
          <a:off x="837833" y="1727934"/>
          <a:ext cx="690937" cy="6909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C947-EA2C-47A5-ADAD-3800A1CBB9C8}">
      <dsp:nvSpPr>
        <dsp:cNvPr id="0" name=""/>
        <dsp:cNvSpPr/>
      </dsp:nvSpPr>
      <dsp:spPr>
        <a:xfrm rot="10800000">
          <a:off x="1483338" y="0"/>
          <a:ext cx="5237651" cy="689632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10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onsolas" panose="020B0609020204030204" pitchFamily="49" charset="0"/>
            </a:rPr>
            <a:t>INTEGRATION</a:t>
          </a:r>
        </a:p>
      </dsp:txBody>
      <dsp:txXfrm rot="10800000">
        <a:off x="1655746" y="0"/>
        <a:ext cx="5065243" cy="689632"/>
      </dsp:txXfrm>
    </dsp:sp>
    <dsp:sp modelId="{55F97804-03CF-4932-8ED9-984D2B6E0603}">
      <dsp:nvSpPr>
        <dsp:cNvPr id="0" name=""/>
        <dsp:cNvSpPr/>
      </dsp:nvSpPr>
      <dsp:spPr>
        <a:xfrm>
          <a:off x="830888" y="0"/>
          <a:ext cx="689632" cy="6896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8F1A24-38E9-454F-A9A3-591F5B32C539}" type="datetime1">
              <a:rPr lang="en-GB" smtClean="0"/>
              <a:t>03/01/2023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ECC51D-0A7B-466F-80F2-DF6FFADCC219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map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picture of one of the geographical features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F30C9-8892-4D98-9284-FD26F32736D4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83C06-2F4C-4E73-B76C-11F566D45587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04714-F70B-4829-AA56-FC0D4172369C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199A-AA22-4783-9B78-E6BAF742E90E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42A2E-C4EA-4982-BD99-9407BF3973B9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FAB5-6943-430D-A672-BA805B4ABCB0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2D7FB-606A-41F7-B294-9614D2C23B81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3B321-6348-49CF-8032-2298D5D634EA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DC4B0-8706-4BE3-8A08-E6E71AF82FA1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r>
              <a:rPr lang="en-GB" noProof="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D1566-0F23-48A5-BCEC-41A21B7A1F90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6E7E3-007A-4704-BF50-E4B1E4D0E158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GB" sz="24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5A4F043-EB1D-4429-BDCF-F7E353EE3F48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3499-B143-EA61-470B-52A33EACBB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0144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747474"/>
                </a:solidFill>
                <a:latin typeface="Delivery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thurinache/world-happiness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urinache/world-happiness-re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B050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World happiness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 err="1"/>
              <a:t>Badrija</a:t>
            </a:r>
            <a:r>
              <a:rPr lang="en-GB" dirty="0"/>
              <a:t> Khalifa</a:t>
            </a:r>
          </a:p>
          <a:p>
            <a:pPr rtl="0"/>
            <a:r>
              <a:rPr lang="en-GB" dirty="0"/>
              <a:t>Farah Hayat</a:t>
            </a:r>
          </a:p>
          <a:p>
            <a:pPr rtl="0"/>
            <a:r>
              <a:rPr lang="en-GB" dirty="0"/>
              <a:t>Nandhini </a:t>
            </a:r>
            <a:r>
              <a:rPr lang="en-GB" dirty="0" err="1"/>
              <a:t>Nallathambi</a:t>
            </a:r>
            <a:endParaRPr lang="en-GB" dirty="0"/>
          </a:p>
          <a:p>
            <a:pPr rtl="0"/>
            <a:r>
              <a:rPr lang="en-GB" dirty="0"/>
              <a:t>Kazimierz Lubas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7E4-C25A-6299-870A-80A3074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none" strike="noStrike" cap="none" normalizeH="0" noProof="0" dirty="0">
                <a:ln>
                  <a:noFill/>
                </a:ln>
                <a:effectLst/>
              </a:rPr>
              <a:t>Integration – finalising dashboard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898C60-9672-E95A-4196-DB75305A26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153" y="1090393"/>
            <a:ext cx="11160518" cy="5650975"/>
          </a:xfrm>
        </p:spPr>
      </p:pic>
    </p:spTree>
    <p:extLst>
      <p:ext uri="{BB962C8B-B14F-4D97-AF65-F5344CB8AC3E}">
        <p14:creationId xmlns:p14="http://schemas.microsoft.com/office/powerpoint/2010/main" val="1411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4BD-A9C5-AB06-52D4-48AF3EB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313-EBF2-7C44-2469-BD192E4E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" y="1828800"/>
            <a:ext cx="11161240" cy="4343400"/>
          </a:xfrm>
        </p:spPr>
        <p:txBody>
          <a:bodyPr>
            <a:normAutofit/>
          </a:bodyPr>
          <a:lstStyle/>
          <a:p>
            <a:r>
              <a:rPr lang="en-GB" dirty="0"/>
              <a:t>Finland is happiest country on all analysed datasets  2019-2022</a:t>
            </a:r>
          </a:p>
          <a:p>
            <a:r>
              <a:rPr lang="en-GB" dirty="0"/>
              <a:t>UK – 2022 worst score from all years</a:t>
            </a:r>
          </a:p>
          <a:p>
            <a:r>
              <a:rPr lang="en-GB" dirty="0"/>
              <a:t>Afghanistan took last place in 2022 with score 2.4</a:t>
            </a:r>
          </a:p>
          <a:p>
            <a:r>
              <a:rPr lang="en-GB" dirty="0"/>
              <a:t>Top 10 dominated by European countries (8-9 places)</a:t>
            </a:r>
          </a:p>
          <a:p>
            <a:r>
              <a:rPr lang="en-GB" dirty="0"/>
              <a:t>Only non-European country placed in top 10 in all years : New Zealand</a:t>
            </a:r>
          </a:p>
          <a:p>
            <a:r>
              <a:rPr lang="en-GB" dirty="0"/>
              <a:t>Social support has highest impact on the total score of happiness</a:t>
            </a:r>
          </a:p>
        </p:txBody>
      </p:sp>
    </p:spTree>
    <p:extLst>
      <p:ext uri="{BB962C8B-B14F-4D97-AF65-F5344CB8AC3E}">
        <p14:creationId xmlns:p14="http://schemas.microsoft.com/office/powerpoint/2010/main" val="4040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timelapse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07283"/>
              </p:ext>
            </p:extLst>
          </p:nvPr>
        </p:nvGraphicFramePr>
        <p:xfrm>
          <a:off x="549796" y="1600200"/>
          <a:ext cx="9753168" cy="43255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4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07/12/2022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08/12/2022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12/12/2022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14/12/2022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15/12/2022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19/12/2022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21/12/2022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30/12/2022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Team assembly meeting and discussion about potential topic.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Picking up subject of the project and data set. Creating repository and pushing resources.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Initial data cleaning, creating </a:t>
                      </a: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ipynb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with engine and SQL file with table.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Designing a dashboard- WIREFRAME and creating index.html.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Python Flask creation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Leaflet map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Plotly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and chart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Integration – finalising dashboard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23019"/>
            <a:ext cx="9753600" cy="1325562"/>
          </a:xfrm>
        </p:spPr>
        <p:txBody>
          <a:bodyPr rtlCol="0"/>
          <a:lstStyle/>
          <a:p>
            <a:pPr rtl="0"/>
            <a:r>
              <a:rPr lang="en-GB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96FB4-8D1A-4B3F-7282-1D37DCC79B36}"/>
              </a:ext>
            </a:extLst>
          </p:cNvPr>
          <p:cNvGrpSpPr/>
          <p:nvPr/>
        </p:nvGrpSpPr>
        <p:grpSpPr>
          <a:xfrm>
            <a:off x="4086472" y="1348581"/>
            <a:ext cx="7876169" cy="5392787"/>
            <a:chOff x="2438399" y="111761"/>
            <a:chExt cx="8544561" cy="531570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9F240C9-E6D0-57D1-9AEF-841A7C498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2484213"/>
                </p:ext>
              </p:extLst>
            </p:nvPr>
          </p:nvGraphicFramePr>
          <p:xfrm>
            <a:off x="2438400" y="111761"/>
            <a:ext cx="8544560" cy="22351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49E4952E-3461-281D-17B2-57A1C40CE5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2142425"/>
                </p:ext>
              </p:extLst>
            </p:nvPr>
          </p:nvGraphicFramePr>
          <p:xfrm>
            <a:off x="2438399" y="2233422"/>
            <a:ext cx="8544558" cy="238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944F7896-53A7-86B9-E45B-3E32999445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3692680"/>
                </p:ext>
              </p:extLst>
            </p:nvPr>
          </p:nvGraphicFramePr>
          <p:xfrm>
            <a:off x="2438400" y="4747689"/>
            <a:ext cx="8544560" cy="6797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2050" name="Picture 2" descr="Denmark, Finland, and the 'Secrets' of the Happiest Countries - The Atlantic">
            <a:extLst>
              <a:ext uri="{FF2B5EF4-FFF2-40B4-BE49-F238E27FC236}">
                <a16:creationId xmlns:a16="http://schemas.microsoft.com/office/drawing/2014/main" id="{C95DC647-86F2-53C5-5872-9110BCC6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5" y="2051172"/>
            <a:ext cx="4423603" cy="2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796-13E9-5E55-FB82-F2A91F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3B0D-0316-1AAD-49B3-7FD00196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point of our project is to work out what country of the world can be classed as the happiest nation. We are doing this through a series of different evaluations and analysis of data extracted from </a:t>
            </a:r>
            <a:r>
              <a:rPr lang="en-GB" sz="1800" u="sng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World Happiness Report up to 2022 | Kaggle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analysing selected CSVs part of that dataset and manipulating and creating interactive dashboards and maps for selected years. </a:t>
            </a:r>
          </a:p>
          <a:p>
            <a:pPr marL="4572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result will be fully interactive HTML web page with interactive Map.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277402" cy="1325562"/>
          </a:xfrm>
        </p:spPr>
        <p:txBody>
          <a:bodyPr rtlCol="0"/>
          <a:lstStyle/>
          <a:p>
            <a:pPr rtl="0"/>
            <a:r>
              <a:rPr lang="en-GB" dirty="0"/>
              <a:t>Data Cleaning and creating engine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3772" y="1844824"/>
            <a:ext cx="11433607" cy="4840560"/>
          </a:xfrm>
        </p:spPr>
        <p:txBody>
          <a:bodyPr rtlCol="0">
            <a:normAutofit fontScale="92500" lnSpcReduction="20000"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obtained our data from </a:t>
            </a:r>
            <a:r>
              <a:rPr lang="en-GB" dirty="0">
                <a:hlinkClick r:id="rId3"/>
              </a:rPr>
              <a:t>https://www.kaggle.com/datasets/mathurinache/world-happiness-report</a:t>
            </a:r>
            <a:r>
              <a:rPr lang="en-GB" dirty="0"/>
              <a:t> and https://gist.github.com/metal3d/5b925077e66194551df949de64e910f6</a:t>
            </a:r>
            <a:endParaRPr lang="en-GB" dirty="0">
              <a:solidFill>
                <a:srgbClr val="1D1C1D"/>
              </a:solidFill>
              <a:latin typeface="+mj-lt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downloaded 4 CSV files for 4 years and CSV file with country coordinates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decided to focus on 4 years: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2022 - 12 columns, 147 rows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2021 - 20 columns, 150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2020 - 20 columns, 154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2019 - 9 columns, 157 rows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Data frames for all years had been cleaned and reduced to 6 columns (country ,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happiness_score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gpd_per_capita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social_support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healthy_life_expectancy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freedom_to_make_life_choices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) which we though might impact happiness score most.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SQL Database with corresponding tables had been created and loaded with table contents from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ipynb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 file.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AC8-F16E-2C89-925D-41AE38B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426170"/>
          </a:xfrm>
        </p:spPr>
        <p:txBody>
          <a:bodyPr>
            <a:normAutofit fontScale="90000"/>
          </a:bodyPr>
          <a:lstStyle/>
          <a:p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sz="4000" dirty="0"/>
              <a:t>Designing a dashboard and creating index.html.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4718-2229-6D33-0622-C656BD33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764" y="1828800"/>
            <a:ext cx="4708734" cy="4343400"/>
          </a:xfrm>
        </p:spPr>
        <p:txBody>
          <a:bodyPr/>
          <a:lstStyle/>
          <a:p>
            <a:r>
              <a:rPr lang="en-GB" dirty="0"/>
              <a:t>Wireframe – dashboard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3A9CA-A08C-FB38-8A7A-A53A41989C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89227-348F-5779-2D89-3D362B89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731465"/>
            <a:ext cx="7226183" cy="48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1BE-CFAE-DEE3-25DC-1B87640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dirty="0"/>
              <a:t>Python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7BA7-B194-907A-B25C-D543DE9F1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Connection between </a:t>
            </a:r>
            <a:r>
              <a:rPr lang="en-GB" dirty="0" err="1"/>
              <a:t>pgAdmin</a:t>
            </a:r>
            <a:r>
              <a:rPr lang="en-GB" dirty="0"/>
              <a:t> 4 – app.py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.env file to authenticate login for </a:t>
            </a:r>
            <a:r>
              <a:rPr lang="en-GB" dirty="0" err="1"/>
              <a:t>pgAdmin</a:t>
            </a:r>
            <a:r>
              <a:rPr lang="en-GB" dirty="0"/>
              <a:t> 4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B24753A-1D63-B7B3-6C14-149D9479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DB546-C180-2734-3E33-954B8198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97" y="4202482"/>
            <a:ext cx="2281327" cy="1256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7082E-BC2F-8A42-814A-B2319D34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44920"/>
            <a:ext cx="1928027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19-824C-9368-F8E0-77D08F6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GB" dirty="0"/>
              <a:t>Leaflet map creation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F1D99-F31B-8FD1-06B8-9982F9E03B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239" y="1518528"/>
            <a:ext cx="5009896" cy="2448272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67F2-85AD-ABEA-76AC-EB1F8D1F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GB" dirty="0"/>
              <a:t>Colour depends on density of the countries and zoom used.</a:t>
            </a:r>
          </a:p>
          <a:p>
            <a:r>
              <a:rPr lang="en-GB" dirty="0"/>
              <a:t>Markers attached to every country with Happiness score for selected year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36F36-0BAD-D5D3-0ADD-98399D8F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39" y="4101399"/>
            <a:ext cx="5009896" cy="24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AEF2-F5EE-B1C1-9568-8CD7096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0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Plotly</a:t>
            </a:r>
            <a: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and chart creations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1B5A-DB2C-E99E-8E3C-A65E47834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App.js</a:t>
            </a:r>
          </a:p>
          <a:p>
            <a:r>
              <a:rPr lang="en-GB" dirty="0"/>
              <a:t>Bar.js etc </a:t>
            </a:r>
          </a:p>
          <a:p>
            <a:r>
              <a:rPr lang="en-GB" dirty="0"/>
              <a:t>Bubble.js</a:t>
            </a:r>
          </a:p>
          <a:p>
            <a:r>
              <a:rPr lang="en-GB" dirty="0"/>
              <a:t>Gauge.js</a:t>
            </a:r>
          </a:p>
          <a:p>
            <a:r>
              <a:rPr lang="en-GB" dirty="0"/>
              <a:t>Line.js</a:t>
            </a:r>
          </a:p>
          <a:p>
            <a:pPr marL="4572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13871-C982-6BF0-EAD6-8D85A1F2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340454"/>
            <a:ext cx="2889573" cy="2210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DD35D-BFCA-ADA8-3775-11BE130D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3640063"/>
            <a:ext cx="2899445" cy="2210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60D3FB-584B-7091-3D32-A8B0905F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12" y="1338136"/>
            <a:ext cx="3810954" cy="2210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0B4D9A-7BD7-1947-A224-9EA941AD8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12" y="3640063"/>
            <a:ext cx="3810954" cy="22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E2B-0CC3-9AAB-8E97-F9A9DF08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 err="1"/>
              <a:t>js</a:t>
            </a:r>
            <a:r>
              <a:rPr lang="en-GB" dirty="0"/>
              <a:t> library – regression.js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84BD-929A-8DD6-28A6-A089C5466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To find out relation between total score and different factors that can affect it (gpd per capita, social support, healthy life expectancy, freedom to make life choices)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E0C0-980A-B910-4B91-97E10438B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46_TF03460629.potx" id="{896FDC4C-42B5-4C8E-9A72-614FBF3F70A6}" vid="{62DF8BAF-90E5-44AF-97DC-3916E3034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18823</TotalTime>
  <Words>568</Words>
  <Application>Microsoft Office PowerPoint</Application>
  <PresentationFormat>Custom</PresentationFormat>
  <Paragraphs>124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Schoolbook</vt:lpstr>
      <vt:lpstr>Consolas</vt:lpstr>
      <vt:lpstr>Delivery</vt:lpstr>
      <vt:lpstr>World country report presentation</vt:lpstr>
      <vt:lpstr>World happiness</vt:lpstr>
      <vt:lpstr>Table of contents</vt:lpstr>
      <vt:lpstr>Introduction</vt:lpstr>
      <vt:lpstr>Data Cleaning and creating engine </vt:lpstr>
      <vt:lpstr> Designing a dashboard and creating index.html.</vt:lpstr>
      <vt:lpstr> Python Flask</vt:lpstr>
      <vt:lpstr>Leaflet map creation </vt:lpstr>
      <vt:lpstr>Plotly and chart creations </vt:lpstr>
      <vt:lpstr>New js library – regression.js</vt:lpstr>
      <vt:lpstr>Integration – finalising dashboard </vt:lpstr>
      <vt:lpstr>Conclusions</vt:lpstr>
      <vt:lpstr>Project timelapse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Kazimierz Lubas (DHL Supply Chain)</dc:creator>
  <cp:lastModifiedBy>Kazimierz Lubas (DHL Supply Chain)</cp:lastModifiedBy>
  <cp:revision>11</cp:revision>
  <dcterms:created xsi:type="dcterms:W3CDTF">2022-12-19T19:22:21Z</dcterms:created>
  <dcterms:modified xsi:type="dcterms:W3CDTF">2023-01-03T21:49:07Z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736915f3-2f02-4945-8997-f2963298db46_Enabled">
    <vt:lpwstr>true</vt:lpwstr>
  </property>
  <property fmtid="{D5CDD505-2E9C-101B-9397-08002B2CF9AE}" pid="13" name="MSIP_Label_736915f3-2f02-4945-8997-f2963298db46_SetDate">
    <vt:lpwstr>2022-12-19T19:29:20Z</vt:lpwstr>
  </property>
  <property fmtid="{D5CDD505-2E9C-101B-9397-08002B2CF9AE}" pid="14" name="MSIP_Label_736915f3-2f02-4945-8997-f2963298db46_Method">
    <vt:lpwstr>Standard</vt:lpwstr>
  </property>
  <property fmtid="{D5CDD505-2E9C-101B-9397-08002B2CF9AE}" pid="15" name="MSIP_Label_736915f3-2f02-4945-8997-f2963298db46_Name">
    <vt:lpwstr>Internal</vt:lpwstr>
  </property>
  <property fmtid="{D5CDD505-2E9C-101B-9397-08002B2CF9AE}" pid="16" name="MSIP_Label_736915f3-2f02-4945-8997-f2963298db46_SiteId">
    <vt:lpwstr>cd99fef8-1cd3-4a2a-9bdf-15531181d65e</vt:lpwstr>
  </property>
  <property fmtid="{D5CDD505-2E9C-101B-9397-08002B2CF9AE}" pid="17" name="MSIP_Label_736915f3-2f02-4945-8997-f2963298db46_ActionId">
    <vt:lpwstr>65881c98-9611-4ff0-9b11-53b55c356d19</vt:lpwstr>
  </property>
  <property fmtid="{D5CDD505-2E9C-101B-9397-08002B2CF9AE}" pid="18" name="MSIP_Label_736915f3-2f02-4945-8997-f2963298db46_ContentBits">
    <vt:lpwstr>1</vt:lpwstr>
  </property>
  <property fmtid="{D5CDD505-2E9C-101B-9397-08002B2CF9AE}" pid="19" name="ClassificationContentMarkingHeaderLocations">
    <vt:lpwstr>World country report presentation:9</vt:lpwstr>
  </property>
  <property fmtid="{D5CDD505-2E9C-101B-9397-08002B2CF9AE}" pid="20" name="ClassificationContentMarkingHeaderText">
    <vt:lpwstr>FOR INTERNAL USE</vt:lpwstr>
  </property>
</Properties>
</file>