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81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TABLEAU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endParaRPr lang="en-GB" sz="3000" dirty="0">
            <a:latin typeface="Consolas" panose="020B0609020204030204" pitchFamily="49" charset="0"/>
          </a:endParaRP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13021" y="281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577765" y="281"/>
        <a:ext cx="4791104" cy="658975"/>
      </dsp:txXfrm>
    </dsp:sp>
    <dsp:sp modelId="{9F84DF6E-DCE5-4CF6-B9D8-70E16C84A2B2}">
      <dsp:nvSpPr>
        <dsp:cNvPr id="0" name=""/>
        <dsp:cNvSpPr/>
      </dsp:nvSpPr>
      <dsp:spPr>
        <a:xfrm>
          <a:off x="758151" y="26522"/>
          <a:ext cx="658975" cy="6589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13021" y="766326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577765" y="766326"/>
        <a:ext cx="4791104" cy="658975"/>
      </dsp:txXfrm>
    </dsp:sp>
    <dsp:sp modelId="{1C03FEF7-2FE1-4D78-B399-28F7F4D89D2D}">
      <dsp:nvSpPr>
        <dsp:cNvPr id="0" name=""/>
        <dsp:cNvSpPr/>
      </dsp:nvSpPr>
      <dsp:spPr>
        <a:xfrm>
          <a:off x="758151" y="766326"/>
          <a:ext cx="658975" cy="6589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436660" y="1537894"/>
          <a:ext cx="4955848" cy="658975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9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onsolas" panose="020B0609020204030204" pitchFamily="49" charset="0"/>
            </a:rPr>
            <a:t>TABLEAU</a:t>
          </a:r>
        </a:p>
      </dsp:txBody>
      <dsp:txXfrm rot="10800000">
        <a:off x="1601404" y="1537894"/>
        <a:ext cx="4791104" cy="658975"/>
      </dsp:txXfrm>
    </dsp:sp>
    <dsp:sp modelId="{55F97804-03CF-4932-8ED9-984D2B6E0603}">
      <dsp:nvSpPr>
        <dsp:cNvPr id="0" name=""/>
        <dsp:cNvSpPr/>
      </dsp:nvSpPr>
      <dsp:spPr>
        <a:xfrm>
          <a:off x="781617" y="1543001"/>
          <a:ext cx="658975" cy="658975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27033" y="943739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02766" y="943739"/>
        <a:ext cx="4780114" cy="702931"/>
      </dsp:txXfrm>
    </dsp:sp>
    <dsp:sp modelId="{9F84DF6E-DCE5-4CF6-B9D8-70E16C84A2B2}">
      <dsp:nvSpPr>
        <dsp:cNvPr id="0" name=""/>
        <dsp:cNvSpPr/>
      </dsp:nvSpPr>
      <dsp:spPr>
        <a:xfrm>
          <a:off x="735973" y="110421"/>
          <a:ext cx="702931" cy="7029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26587" y="1757929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02320" y="1757929"/>
        <a:ext cx="4780114" cy="702931"/>
      </dsp:txXfrm>
    </dsp:sp>
    <dsp:sp modelId="{1C03FEF7-2FE1-4D78-B399-28F7F4D89D2D}">
      <dsp:nvSpPr>
        <dsp:cNvPr id="0" name=""/>
        <dsp:cNvSpPr/>
      </dsp:nvSpPr>
      <dsp:spPr>
        <a:xfrm>
          <a:off x="725457" y="942066"/>
          <a:ext cx="702931" cy="7029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439274" y="110421"/>
          <a:ext cx="4955847" cy="702931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97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615007" y="110421"/>
        <a:ext cx="4780114" cy="702931"/>
      </dsp:txXfrm>
    </dsp:sp>
    <dsp:sp modelId="{55F97804-03CF-4932-8ED9-984D2B6E0603}">
      <dsp:nvSpPr>
        <dsp:cNvPr id="0" name=""/>
        <dsp:cNvSpPr/>
      </dsp:nvSpPr>
      <dsp:spPr>
        <a:xfrm>
          <a:off x="758495" y="1757929"/>
          <a:ext cx="702931" cy="7029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15798" y="0"/>
          <a:ext cx="4955848" cy="701603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8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>
            <a:latin typeface="Consolas" panose="020B0609020204030204" pitchFamily="49" charset="0"/>
          </a:endParaRPr>
        </a:p>
      </dsp:txBody>
      <dsp:txXfrm rot="10800000">
        <a:off x="1591199" y="0"/>
        <a:ext cx="4780447" cy="701603"/>
      </dsp:txXfrm>
    </dsp:sp>
    <dsp:sp modelId="{55F97804-03CF-4932-8ED9-984D2B6E0603}">
      <dsp:nvSpPr>
        <dsp:cNvPr id="0" name=""/>
        <dsp:cNvSpPr/>
      </dsp:nvSpPr>
      <dsp:spPr>
        <a:xfrm>
          <a:off x="751430" y="0"/>
          <a:ext cx="701603" cy="7016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20/02/2023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20/02/2023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vidgauthier/glassdoor-job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gauthier/glassdoor-job-reviews?resource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4581128"/>
            <a:ext cx="7848600" cy="1591072"/>
          </a:xfrm>
        </p:spPr>
        <p:txBody>
          <a:bodyPr rtlCol="0">
            <a:noAutofit/>
          </a:bodyPr>
          <a:lstStyle/>
          <a:p>
            <a:pPr rtl="0"/>
            <a:r>
              <a:rPr lang="en-GB" sz="1400" dirty="0" err="1"/>
              <a:t>Astha</a:t>
            </a:r>
            <a:r>
              <a:rPr lang="en-GB" sz="1400" dirty="0"/>
              <a:t> Nayak</a:t>
            </a:r>
          </a:p>
          <a:p>
            <a:pPr rtl="0"/>
            <a:r>
              <a:rPr lang="en-GB" sz="1400" dirty="0" err="1"/>
              <a:t>Badrija</a:t>
            </a:r>
            <a:r>
              <a:rPr lang="en-GB" sz="1400" dirty="0"/>
              <a:t> Khalifa</a:t>
            </a:r>
          </a:p>
          <a:p>
            <a:pPr rtl="0"/>
            <a:r>
              <a:rPr lang="en-GB" sz="1400" dirty="0" err="1"/>
              <a:t>Hibaa</a:t>
            </a:r>
            <a:r>
              <a:rPr lang="en-GB" sz="1400" dirty="0"/>
              <a:t> </a:t>
            </a:r>
            <a:r>
              <a:rPr lang="en-GB" sz="1400" dirty="0" err="1"/>
              <a:t>Aldubai</a:t>
            </a:r>
            <a:endParaRPr lang="en-GB" sz="1400" dirty="0"/>
          </a:p>
          <a:p>
            <a:pPr rtl="0"/>
            <a:r>
              <a:rPr lang="en-GB" sz="1400" dirty="0"/>
              <a:t>Nandhini </a:t>
            </a:r>
            <a:r>
              <a:rPr lang="en-GB" sz="1400" dirty="0" err="1"/>
              <a:t>Nallathambi</a:t>
            </a:r>
            <a:endParaRPr lang="en-GB" sz="1400" dirty="0"/>
          </a:p>
          <a:p>
            <a:pPr rtl="0"/>
            <a:r>
              <a:rPr lang="en-GB" sz="1400" dirty="0"/>
              <a:t>Kazimierz Lubas</a:t>
            </a:r>
          </a:p>
        </p:txBody>
      </p:sp>
      <p:pic>
        <p:nvPicPr>
          <p:cNvPr id="1030" name="Picture 6" descr="Glassdoor - Wikipedia">
            <a:extLst>
              <a:ext uri="{FF2B5EF4-FFF2-40B4-BE49-F238E27FC236}">
                <a16:creationId xmlns:a16="http://schemas.microsoft.com/office/drawing/2014/main" id="{D1228F41-68C7-76D0-4D55-B5CF4A71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260648"/>
            <a:ext cx="6480720" cy="51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Something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0E76-0D82-2B29-B16A-1040FDC2C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39C6-C5E0-D6E7-184B-016F3209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TIMELAPSE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B068B0-2BFC-1CE7-42E5-6DAC2F5F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09317"/>
              </p:ext>
            </p:extLst>
          </p:nvPr>
        </p:nvGraphicFramePr>
        <p:xfrm>
          <a:off x="693812" y="2924944"/>
          <a:ext cx="10801200" cy="3240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575859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75708349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3443089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241958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28236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9263538"/>
                    </a:ext>
                  </a:extLst>
                </a:gridCol>
              </a:tblGrid>
              <a:tr h="627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b="1" u="none" strike="noStrike" kern="1200" cap="none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09/02/2023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12/02/2023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13/02/2023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15/02/2023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16/02/2023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20/02/2022</a:t>
                      </a: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2386283285"/>
                  </a:ext>
                </a:extLst>
              </a:tr>
              <a:tr h="2612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Project ideas, brainstorming and picking up dataset 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Creating project proposal, data cleaning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Creating visualisations in Tableau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7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510236" y="1348581"/>
            <a:ext cx="7452405" cy="5486400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15098859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339442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6691265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8" name="Picture 2" descr="Glassdoor Job Search | You deserve a job that loves you back">
            <a:extLst>
              <a:ext uri="{FF2B5EF4-FFF2-40B4-BE49-F238E27FC236}">
                <a16:creationId xmlns:a16="http://schemas.microsoft.com/office/drawing/2014/main" id="{C5BB60AF-0780-0722-F711-26ED3934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276" y="1628800"/>
            <a:ext cx="5139327" cy="27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Glassdoor is one the fastest growing jobs and recruiting sites. Glassdoor holds a growing database of millions of company reviews, CEO approval ratings, salary reports, interview reviews and questions, benefits reviews, office photos and more. We will take a deeper look in some of the job reviews to see if we can identify any trends and interpret the reviews. Our aim is to build a machine learning model using Natural Language Processing to predict how helpful the Glassdoor reviews are.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https://www.kaggle.com/datasets/davidgauthier/glassdoor-job-reviews</a:t>
            </a:r>
            <a:endParaRPr lang="en-GB" sz="1800" u="sng" dirty="0"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presented in form of various charts and graphs which will be created using Matplotlib library in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from: </a:t>
            </a:r>
            <a:r>
              <a:rPr lang="en-GB" b="0" i="0" dirty="0">
                <a:solidFill>
                  <a:srgbClr val="1D1C1D"/>
                </a:solidFill>
                <a:effectLst/>
                <a:latin typeface="+mj-lt"/>
                <a:hlinkClick r:id="rId3"/>
              </a:rPr>
              <a:t>https://www.kaggle.com/datasets/davidgauthier/glassdoor-job-reviews?resource=download</a:t>
            </a:r>
            <a:endParaRPr lang="en-GB" b="0" i="0" dirty="0">
              <a:solidFill>
                <a:srgbClr val="1D1C1D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1 CSV file with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+mj-lt"/>
              </a:rPr>
              <a:t>glassdoor</a:t>
            </a: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 reviews.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Original file had 838567 rows, due to size (270MB) it was difficult to work with (push to repository, open excel file).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has been created and after dropping rows with empty cells we get file down to 108628 rows and reduced size of file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itselt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  <a:t>Tableau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6D3F64-CC1D-2F7C-6A75-5236F256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5" y="1042773"/>
            <a:ext cx="11631213" cy="5400599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503E0-8FD1-2C65-EB0E-222DED98DA40}"/>
              </a:ext>
            </a:extLst>
          </p:cNvPr>
          <p:cNvSpPr txBox="1"/>
          <p:nvPr/>
        </p:nvSpPr>
        <p:spPr>
          <a:xfrm>
            <a:off x="2782044" y="6399987"/>
            <a:ext cx="8712968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https://tinyurl.com/32rbwkkx</a:t>
            </a:r>
          </a:p>
        </p:txBody>
      </p:sp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Something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D30D-8ACB-8C9A-CAFD-A9F4BA479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Something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0EAE1-98AE-7551-2E4E-437026B75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Something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3019"/>
            <a:ext cx="9753600" cy="957709"/>
          </a:xfrm>
        </p:spPr>
        <p:txBody>
          <a:bodyPr/>
          <a:lstStyle/>
          <a:p>
            <a:r>
              <a:rPr lang="en-GB" dirty="0"/>
              <a:t>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806" y="2204864"/>
            <a:ext cx="4708734" cy="43434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27026</TotalTime>
  <Words>331</Words>
  <Application>Microsoft Office PowerPoint</Application>
  <PresentationFormat>Custom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PowerPoint Presentation</vt:lpstr>
      <vt:lpstr>Table of contents</vt:lpstr>
      <vt:lpstr>Introduction</vt:lpstr>
      <vt:lpstr>Data Cleaning and creating engine </vt:lpstr>
      <vt:lpstr>Tableau </vt:lpstr>
      <vt:lpstr> Something</vt:lpstr>
      <vt:lpstr>Something </vt:lpstr>
      <vt:lpstr>Something </vt:lpstr>
      <vt:lpstr>Something</vt:lpstr>
      <vt:lpstr>Something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</cp:lastModifiedBy>
  <cp:revision>23</cp:revision>
  <dcterms:created xsi:type="dcterms:W3CDTF">2022-12-19T19:22:21Z</dcterms:created>
  <dcterms:modified xsi:type="dcterms:W3CDTF">2023-02-20T19:36:29Z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