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9" r:id="rId2"/>
    <p:sldId id="270" r:id="rId3"/>
    <p:sldId id="272" r:id="rId4"/>
    <p:sldId id="271" r:id="rId5"/>
    <p:sldId id="273" r:id="rId6"/>
    <p:sldId id="274" r:id="rId7"/>
    <p:sldId id="275" r:id="rId8"/>
    <p:sldId id="276" r:id="rId9"/>
    <p:sldId id="279" r:id="rId10"/>
    <p:sldId id="277" r:id="rId11"/>
    <p:sldId id="282" r:id="rId12"/>
    <p:sldId id="278" r:id="rId13"/>
    <p:sldId id="281" r:id="rId14"/>
  </p:sldIdLst>
  <p:sldSz cx="12188825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AA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285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AE05D9-5181-4A54-94DA-96F5B3D703D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501CF39-B996-4520-8CF1-0AACF6B8F7F5}">
      <dgm:prSet phldrT="[Text]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DATA CLEANING</a:t>
          </a:r>
        </a:p>
      </dgm:t>
    </dgm:pt>
    <dgm:pt modelId="{3B925C73-FCC1-490F-8096-9C841D3725CF}" type="parTrans" cxnId="{79D18DAD-359F-4FF1-9FB1-0C2AE07C76C3}">
      <dgm:prSet/>
      <dgm:spPr/>
      <dgm:t>
        <a:bodyPr/>
        <a:lstStyle/>
        <a:p>
          <a:endParaRPr lang="en-GB"/>
        </a:p>
      </dgm:t>
    </dgm:pt>
    <dgm:pt modelId="{621C7F77-F6A9-400D-90FD-D313977D5D8B}" type="sibTrans" cxnId="{79D18DAD-359F-4FF1-9FB1-0C2AE07C76C3}">
      <dgm:prSet/>
      <dgm:spPr/>
      <dgm:t>
        <a:bodyPr/>
        <a:lstStyle/>
        <a:p>
          <a:endParaRPr lang="en-GB"/>
        </a:p>
      </dgm:t>
    </dgm:pt>
    <dgm:pt modelId="{8CDB5DCD-C2F1-4F0F-B4F3-EAAB3154015A}">
      <dgm:prSet phldrT="[Text]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TABLEAU</a:t>
          </a:r>
        </a:p>
      </dgm:t>
    </dgm:pt>
    <dgm:pt modelId="{BED7D669-7C71-4DD5-B972-128D20FD6F15}" type="parTrans" cxnId="{BAEC90DD-E89C-4D73-B345-5041D63793B8}">
      <dgm:prSet/>
      <dgm:spPr/>
      <dgm:t>
        <a:bodyPr/>
        <a:lstStyle/>
        <a:p>
          <a:endParaRPr lang="en-GB"/>
        </a:p>
      </dgm:t>
    </dgm:pt>
    <dgm:pt modelId="{B7D2C21B-4B45-451F-BC06-325687FF1A73}" type="sibTrans" cxnId="{BAEC90DD-E89C-4D73-B345-5041D63793B8}">
      <dgm:prSet/>
      <dgm:spPr/>
      <dgm:t>
        <a:bodyPr/>
        <a:lstStyle/>
        <a:p>
          <a:endParaRPr lang="en-GB"/>
        </a:p>
      </dgm:t>
    </dgm:pt>
    <dgm:pt modelId="{C2779148-8E99-4203-A7D9-D377BB85A977}">
      <dgm:prSet phldrT="[Text]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INTRODUCTION </a:t>
          </a:r>
        </a:p>
      </dgm:t>
    </dgm:pt>
    <dgm:pt modelId="{4394DF9D-2A58-48A8-B092-3190A19533A7}" type="sibTrans" cxnId="{8AB1D378-1CA0-41DF-A833-04FDBA8840E7}">
      <dgm:prSet/>
      <dgm:spPr/>
      <dgm:t>
        <a:bodyPr/>
        <a:lstStyle/>
        <a:p>
          <a:endParaRPr lang="en-GB"/>
        </a:p>
      </dgm:t>
    </dgm:pt>
    <dgm:pt modelId="{B8497185-2E9D-42B1-91F8-86011FF7C022}" type="parTrans" cxnId="{8AB1D378-1CA0-41DF-A833-04FDBA8840E7}">
      <dgm:prSet/>
      <dgm:spPr/>
      <dgm:t>
        <a:bodyPr/>
        <a:lstStyle/>
        <a:p>
          <a:endParaRPr lang="en-GB"/>
        </a:p>
      </dgm:t>
    </dgm:pt>
    <dgm:pt modelId="{54F9D9F6-634A-4ED8-ACBD-0D54BBD75DA7}" type="pres">
      <dgm:prSet presAssocID="{BDAE05D9-5181-4A54-94DA-96F5B3D703D8}" presName="linearFlow" presStyleCnt="0">
        <dgm:presLayoutVars>
          <dgm:dir/>
          <dgm:resizeHandles val="exact"/>
        </dgm:presLayoutVars>
      </dgm:prSet>
      <dgm:spPr/>
    </dgm:pt>
    <dgm:pt modelId="{6A6972EA-95C8-4269-8EA6-6FC586D7E89D}" type="pres">
      <dgm:prSet presAssocID="{C2779148-8E99-4203-A7D9-D377BB85A977}" presName="composite" presStyleCnt="0"/>
      <dgm:spPr/>
    </dgm:pt>
    <dgm:pt modelId="{9F84DF6E-DCE5-4CF6-B9D8-70E16C84A2B2}" type="pres">
      <dgm:prSet presAssocID="{C2779148-8E99-4203-A7D9-D377BB85A977}" presName="imgShp" presStyleLbl="fgImgPlace1" presStyleIdx="0" presStyleCnt="3" custLinFactNeighborX="-49377" custLinFactNeighborY="398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9C039F92-B3E4-4211-B7C1-6CEF48CBA4B3}" type="pres">
      <dgm:prSet presAssocID="{C2779148-8E99-4203-A7D9-D377BB85A977}" presName="txShp" presStyleLbl="node1" presStyleIdx="0" presStyleCnt="3">
        <dgm:presLayoutVars>
          <dgm:bulletEnabled val="1"/>
        </dgm:presLayoutVars>
      </dgm:prSet>
      <dgm:spPr/>
    </dgm:pt>
    <dgm:pt modelId="{8D192F74-8F5E-434B-9E18-2B88E3B346C0}" type="pres">
      <dgm:prSet presAssocID="{4394DF9D-2A58-48A8-B092-3190A19533A7}" presName="spacing" presStyleCnt="0"/>
      <dgm:spPr/>
    </dgm:pt>
    <dgm:pt modelId="{F55963AA-515E-4AEC-AA48-5E781F2EFC00}" type="pres">
      <dgm:prSet presAssocID="{7501CF39-B996-4520-8CF1-0AACF6B8F7F5}" presName="composite" presStyleCnt="0"/>
      <dgm:spPr/>
    </dgm:pt>
    <dgm:pt modelId="{1C03FEF7-2FE1-4D78-B399-28F7F4D89D2D}" type="pres">
      <dgm:prSet presAssocID="{7501CF39-B996-4520-8CF1-0AACF6B8F7F5}" presName="imgShp" presStyleLbl="fgImgPlace1" presStyleIdx="1" presStyleCnt="3" custLinFactNeighborX="-49377" custLinFactNeighborY="-875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589F3E8C-FEED-4B90-909A-C295DFA01432}" type="pres">
      <dgm:prSet presAssocID="{7501CF39-B996-4520-8CF1-0AACF6B8F7F5}" presName="txShp" presStyleLbl="node1" presStyleIdx="1" presStyleCnt="3" custLinFactNeighborY="-8752">
        <dgm:presLayoutVars>
          <dgm:bulletEnabled val="1"/>
        </dgm:presLayoutVars>
      </dgm:prSet>
      <dgm:spPr/>
    </dgm:pt>
    <dgm:pt modelId="{20F6AB30-660A-4591-ACBB-561F3872FE57}" type="pres">
      <dgm:prSet presAssocID="{621C7F77-F6A9-400D-90FD-D313977D5D8B}" presName="spacing" presStyleCnt="0"/>
      <dgm:spPr/>
    </dgm:pt>
    <dgm:pt modelId="{AF96A372-AA8F-4DB6-8A97-489C2209D9F1}" type="pres">
      <dgm:prSet presAssocID="{8CDB5DCD-C2F1-4F0F-B4F3-EAAB3154015A}" presName="composite" presStyleCnt="0"/>
      <dgm:spPr/>
    </dgm:pt>
    <dgm:pt modelId="{55F97804-03CF-4932-8ED9-984D2B6E0603}" type="pres">
      <dgm:prSet presAssocID="{8CDB5DCD-C2F1-4F0F-B4F3-EAAB3154015A}" presName="imgShp" presStyleLbl="fgImgPlace1" presStyleIdx="2" presStyleCnt="3" custLinFactNeighborX="-45816" custLinFactNeighborY="-15891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29A3C947-EA2C-47A5-ADAD-3800A1CBB9C8}" type="pres">
      <dgm:prSet presAssocID="{8CDB5DCD-C2F1-4F0F-B4F3-EAAB3154015A}" presName="txShp" presStyleLbl="node1" presStyleIdx="2" presStyleCnt="3" custLinFactNeighborX="477" custLinFactNeighborY="-16666">
        <dgm:presLayoutVars>
          <dgm:bulletEnabled val="1"/>
        </dgm:presLayoutVars>
      </dgm:prSet>
      <dgm:spPr/>
    </dgm:pt>
  </dgm:ptLst>
  <dgm:cxnLst>
    <dgm:cxn modelId="{1239062F-579C-41DE-B00C-38EF3A9D85D7}" type="presOf" srcId="{8CDB5DCD-C2F1-4F0F-B4F3-EAAB3154015A}" destId="{29A3C947-EA2C-47A5-ADAD-3800A1CBB9C8}" srcOrd="0" destOrd="0" presId="urn:microsoft.com/office/officeart/2005/8/layout/vList3"/>
    <dgm:cxn modelId="{8AB1D378-1CA0-41DF-A833-04FDBA8840E7}" srcId="{BDAE05D9-5181-4A54-94DA-96F5B3D703D8}" destId="{C2779148-8E99-4203-A7D9-D377BB85A977}" srcOrd="0" destOrd="0" parTransId="{B8497185-2E9D-42B1-91F8-86011FF7C022}" sibTransId="{4394DF9D-2A58-48A8-B092-3190A19533A7}"/>
    <dgm:cxn modelId="{26F18D7F-A8DA-4097-8088-794AC4B0DE8A}" type="presOf" srcId="{BDAE05D9-5181-4A54-94DA-96F5B3D703D8}" destId="{54F9D9F6-634A-4ED8-ACBD-0D54BBD75DA7}" srcOrd="0" destOrd="0" presId="urn:microsoft.com/office/officeart/2005/8/layout/vList3"/>
    <dgm:cxn modelId="{79D18DAD-359F-4FF1-9FB1-0C2AE07C76C3}" srcId="{BDAE05D9-5181-4A54-94DA-96F5B3D703D8}" destId="{7501CF39-B996-4520-8CF1-0AACF6B8F7F5}" srcOrd="1" destOrd="0" parTransId="{3B925C73-FCC1-490F-8096-9C841D3725CF}" sibTransId="{621C7F77-F6A9-400D-90FD-D313977D5D8B}"/>
    <dgm:cxn modelId="{C23A16B3-230E-486D-BD5A-D504DD176B6C}" type="presOf" srcId="{7501CF39-B996-4520-8CF1-0AACF6B8F7F5}" destId="{589F3E8C-FEED-4B90-909A-C295DFA01432}" srcOrd="0" destOrd="0" presId="urn:microsoft.com/office/officeart/2005/8/layout/vList3"/>
    <dgm:cxn modelId="{BAEC90DD-E89C-4D73-B345-5041D63793B8}" srcId="{BDAE05D9-5181-4A54-94DA-96F5B3D703D8}" destId="{8CDB5DCD-C2F1-4F0F-B4F3-EAAB3154015A}" srcOrd="2" destOrd="0" parTransId="{BED7D669-7C71-4DD5-B972-128D20FD6F15}" sibTransId="{B7D2C21B-4B45-451F-BC06-325687FF1A73}"/>
    <dgm:cxn modelId="{390594E2-52FA-42F8-82A5-5C3AD99001A5}" type="presOf" srcId="{C2779148-8E99-4203-A7D9-D377BB85A977}" destId="{9C039F92-B3E4-4211-B7C1-6CEF48CBA4B3}" srcOrd="0" destOrd="0" presId="urn:microsoft.com/office/officeart/2005/8/layout/vList3"/>
    <dgm:cxn modelId="{AA755778-30B6-4A71-8408-A5232C0D4170}" type="presParOf" srcId="{54F9D9F6-634A-4ED8-ACBD-0D54BBD75DA7}" destId="{6A6972EA-95C8-4269-8EA6-6FC586D7E89D}" srcOrd="0" destOrd="0" presId="urn:microsoft.com/office/officeart/2005/8/layout/vList3"/>
    <dgm:cxn modelId="{AB022276-EBCC-46AA-B1F0-AB6E240E9DFE}" type="presParOf" srcId="{6A6972EA-95C8-4269-8EA6-6FC586D7E89D}" destId="{9F84DF6E-DCE5-4CF6-B9D8-70E16C84A2B2}" srcOrd="0" destOrd="0" presId="urn:microsoft.com/office/officeart/2005/8/layout/vList3"/>
    <dgm:cxn modelId="{B14FA7E6-79D9-454A-95F4-BE1263B84160}" type="presParOf" srcId="{6A6972EA-95C8-4269-8EA6-6FC586D7E89D}" destId="{9C039F92-B3E4-4211-B7C1-6CEF48CBA4B3}" srcOrd="1" destOrd="0" presId="urn:microsoft.com/office/officeart/2005/8/layout/vList3"/>
    <dgm:cxn modelId="{9805E8D3-E203-48CD-AC64-DD6244145F2B}" type="presParOf" srcId="{54F9D9F6-634A-4ED8-ACBD-0D54BBD75DA7}" destId="{8D192F74-8F5E-434B-9E18-2B88E3B346C0}" srcOrd="1" destOrd="0" presId="urn:microsoft.com/office/officeart/2005/8/layout/vList3"/>
    <dgm:cxn modelId="{7D92A7FC-55FE-453B-8024-5AC855A6094C}" type="presParOf" srcId="{54F9D9F6-634A-4ED8-ACBD-0D54BBD75DA7}" destId="{F55963AA-515E-4AEC-AA48-5E781F2EFC00}" srcOrd="2" destOrd="0" presId="urn:microsoft.com/office/officeart/2005/8/layout/vList3"/>
    <dgm:cxn modelId="{B77E571B-9925-4CB7-A1E5-47F1C3363649}" type="presParOf" srcId="{F55963AA-515E-4AEC-AA48-5E781F2EFC00}" destId="{1C03FEF7-2FE1-4D78-B399-28F7F4D89D2D}" srcOrd="0" destOrd="0" presId="urn:microsoft.com/office/officeart/2005/8/layout/vList3"/>
    <dgm:cxn modelId="{A7120AD0-2B01-4629-AD6E-28B4AF89CAAF}" type="presParOf" srcId="{F55963AA-515E-4AEC-AA48-5E781F2EFC00}" destId="{589F3E8C-FEED-4B90-909A-C295DFA01432}" srcOrd="1" destOrd="0" presId="urn:microsoft.com/office/officeart/2005/8/layout/vList3"/>
    <dgm:cxn modelId="{AC9171E3-F337-4538-AA95-931762BA3858}" type="presParOf" srcId="{54F9D9F6-634A-4ED8-ACBD-0D54BBD75DA7}" destId="{20F6AB30-660A-4591-ACBB-561F3872FE57}" srcOrd="3" destOrd="0" presId="urn:microsoft.com/office/officeart/2005/8/layout/vList3"/>
    <dgm:cxn modelId="{DD7C7C6E-6243-41ED-BF72-DB4D4BA21EE2}" type="presParOf" srcId="{54F9D9F6-634A-4ED8-ACBD-0D54BBD75DA7}" destId="{AF96A372-AA8F-4DB6-8A97-489C2209D9F1}" srcOrd="4" destOrd="0" presId="urn:microsoft.com/office/officeart/2005/8/layout/vList3"/>
    <dgm:cxn modelId="{68254F5D-D047-4A66-8006-1A2FE271F25A}" type="presParOf" srcId="{AF96A372-AA8F-4DB6-8A97-489C2209D9F1}" destId="{55F97804-03CF-4932-8ED9-984D2B6E0603}" srcOrd="0" destOrd="0" presId="urn:microsoft.com/office/officeart/2005/8/layout/vList3"/>
    <dgm:cxn modelId="{B43615A3-DE87-4589-93E0-CE6A35A8D28A}" type="presParOf" srcId="{AF96A372-AA8F-4DB6-8A97-489C2209D9F1}" destId="{29A3C947-EA2C-47A5-ADAD-3800A1CBB9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AE05D9-5181-4A54-94DA-96F5B3D703D8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C2779148-8E99-4203-A7D9-D377BB85A977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endParaRPr lang="en-GB" sz="3000" dirty="0">
            <a:latin typeface="Consolas" panose="020B0609020204030204" pitchFamily="49" charset="0"/>
          </a:endParaRPr>
        </a:p>
      </dgm:t>
    </dgm:pt>
    <dgm:pt modelId="{4394DF9D-2A58-48A8-B092-3190A19533A7}" type="sibTrans" cxnId="{8AB1D378-1CA0-41DF-A833-04FDBA8840E7}">
      <dgm:prSet/>
      <dgm:spPr/>
      <dgm:t>
        <a:bodyPr/>
        <a:lstStyle/>
        <a:p>
          <a:endParaRPr lang="en-GB"/>
        </a:p>
      </dgm:t>
    </dgm:pt>
    <dgm:pt modelId="{B8497185-2E9D-42B1-91F8-86011FF7C022}" type="parTrans" cxnId="{8AB1D378-1CA0-41DF-A833-04FDBA8840E7}">
      <dgm:prSet/>
      <dgm:spPr/>
      <dgm:t>
        <a:bodyPr/>
        <a:lstStyle/>
        <a:p>
          <a:endParaRPr lang="en-GB"/>
        </a:p>
      </dgm:t>
    </dgm:pt>
    <dgm:pt modelId="{7501CF39-B996-4520-8CF1-0AACF6B8F7F5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endParaRPr lang="en-GB" sz="3000" dirty="0">
            <a:latin typeface="Consolas" panose="020B0609020204030204" pitchFamily="49" charset="0"/>
          </a:endParaRPr>
        </a:p>
      </dgm:t>
    </dgm:pt>
    <dgm:pt modelId="{621C7F77-F6A9-400D-90FD-D313977D5D8B}" type="sibTrans" cxnId="{79D18DAD-359F-4FF1-9FB1-0C2AE07C76C3}">
      <dgm:prSet/>
      <dgm:spPr/>
      <dgm:t>
        <a:bodyPr/>
        <a:lstStyle/>
        <a:p>
          <a:endParaRPr lang="en-GB"/>
        </a:p>
      </dgm:t>
    </dgm:pt>
    <dgm:pt modelId="{3B925C73-FCC1-490F-8096-9C841D3725CF}" type="parTrans" cxnId="{79D18DAD-359F-4FF1-9FB1-0C2AE07C76C3}">
      <dgm:prSet/>
      <dgm:spPr/>
      <dgm:t>
        <a:bodyPr/>
        <a:lstStyle/>
        <a:p>
          <a:endParaRPr lang="en-GB"/>
        </a:p>
      </dgm:t>
    </dgm:pt>
    <dgm:pt modelId="{8CDB5DCD-C2F1-4F0F-B4F3-EAAB3154015A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endParaRPr lang="en-GB" sz="3000" dirty="0">
            <a:latin typeface="Consolas" panose="020B0609020204030204" pitchFamily="49" charset="0"/>
          </a:endParaRPr>
        </a:p>
      </dgm:t>
    </dgm:pt>
    <dgm:pt modelId="{B7D2C21B-4B45-451F-BC06-325687FF1A73}" type="sibTrans" cxnId="{BAEC90DD-E89C-4D73-B345-5041D63793B8}">
      <dgm:prSet/>
      <dgm:spPr/>
      <dgm:t>
        <a:bodyPr/>
        <a:lstStyle/>
        <a:p>
          <a:endParaRPr lang="en-GB"/>
        </a:p>
      </dgm:t>
    </dgm:pt>
    <dgm:pt modelId="{BED7D669-7C71-4DD5-B972-128D20FD6F15}" type="parTrans" cxnId="{BAEC90DD-E89C-4D73-B345-5041D63793B8}">
      <dgm:prSet/>
      <dgm:spPr/>
      <dgm:t>
        <a:bodyPr/>
        <a:lstStyle/>
        <a:p>
          <a:endParaRPr lang="en-GB"/>
        </a:p>
      </dgm:t>
    </dgm:pt>
    <dgm:pt modelId="{54F9D9F6-634A-4ED8-ACBD-0D54BBD75DA7}" type="pres">
      <dgm:prSet presAssocID="{BDAE05D9-5181-4A54-94DA-96F5B3D703D8}" presName="linearFlow" presStyleCnt="0">
        <dgm:presLayoutVars>
          <dgm:dir/>
          <dgm:resizeHandles val="exact"/>
        </dgm:presLayoutVars>
      </dgm:prSet>
      <dgm:spPr/>
    </dgm:pt>
    <dgm:pt modelId="{6A6972EA-95C8-4269-8EA6-6FC586D7E89D}" type="pres">
      <dgm:prSet presAssocID="{C2779148-8E99-4203-A7D9-D377BB85A977}" presName="composite" presStyleCnt="0"/>
      <dgm:spPr/>
    </dgm:pt>
    <dgm:pt modelId="{9F84DF6E-DCE5-4CF6-B9D8-70E16C84A2B2}" type="pres">
      <dgm:prSet presAssocID="{C2779148-8E99-4203-A7D9-D377BB85A977}" presName="imgShp" presStyleLbl="fgImgPlace1" presStyleIdx="0" presStyleCnt="3" custLinFactNeighborX="-47881" custLinFactNeighborY="1566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9C039F92-B3E4-4211-B7C1-6CEF48CBA4B3}" type="pres">
      <dgm:prSet presAssocID="{C2779148-8E99-4203-A7D9-D377BB85A977}" presName="txShp" presStyleLbl="node1" presStyleIdx="0" presStyleCnt="3" custLinFactY="34215" custLinFactNeighborX="61" custLinFactNeighborY="100000">
        <dgm:presLayoutVars>
          <dgm:bulletEnabled val="1"/>
        </dgm:presLayoutVars>
      </dgm:prSet>
      <dgm:spPr/>
    </dgm:pt>
    <dgm:pt modelId="{8D192F74-8F5E-434B-9E18-2B88E3B346C0}" type="pres">
      <dgm:prSet presAssocID="{4394DF9D-2A58-48A8-B092-3190A19533A7}" presName="spacing" presStyleCnt="0"/>
      <dgm:spPr/>
    </dgm:pt>
    <dgm:pt modelId="{F55963AA-515E-4AEC-AA48-5E781F2EFC00}" type="pres">
      <dgm:prSet presAssocID="{7501CF39-B996-4520-8CF1-0AACF6B8F7F5}" presName="composite" presStyleCnt="0"/>
      <dgm:spPr/>
    </dgm:pt>
    <dgm:pt modelId="{1C03FEF7-2FE1-4D78-B399-28F7F4D89D2D}" type="pres">
      <dgm:prSet presAssocID="{7501CF39-B996-4520-8CF1-0AACF6B8F7F5}" presName="imgShp" presStyleLbl="fgImgPlace1" presStyleIdx="1" presStyleCnt="3" custLinFactNeighborX="-49377" custLinFactNeighborY="897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589F3E8C-FEED-4B90-909A-C295DFA01432}" type="pres">
      <dgm:prSet presAssocID="{7501CF39-B996-4520-8CF1-0AACF6B8F7F5}" presName="txShp" presStyleLbl="node1" presStyleIdx="1" presStyleCnt="3" custLinFactY="26565" custLinFactNeighborX="52" custLinFactNeighborY="100000">
        <dgm:presLayoutVars>
          <dgm:bulletEnabled val="1"/>
        </dgm:presLayoutVars>
      </dgm:prSet>
      <dgm:spPr/>
    </dgm:pt>
    <dgm:pt modelId="{20F6AB30-660A-4591-ACBB-561F3872FE57}" type="pres">
      <dgm:prSet presAssocID="{621C7F77-F6A9-400D-90FD-D313977D5D8B}" presName="spacing" presStyleCnt="0"/>
      <dgm:spPr/>
    </dgm:pt>
    <dgm:pt modelId="{AF96A372-AA8F-4DB6-8A97-489C2209D9F1}" type="pres">
      <dgm:prSet presAssocID="{8CDB5DCD-C2F1-4F0F-B4F3-EAAB3154015A}" presName="composite" presStyleCnt="0"/>
      <dgm:spPr/>
    </dgm:pt>
    <dgm:pt modelId="{55F97804-03CF-4932-8ED9-984D2B6E0603}" type="pres">
      <dgm:prSet presAssocID="{8CDB5DCD-C2F1-4F0F-B4F3-EAAB3154015A}" presName="imgShp" presStyleLbl="fgImgPlace1" presStyleIdx="2" presStyleCnt="3" custLinFactNeighborX="-44677" custLinFactNeighborY="4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29A3C947-EA2C-47A5-ADAD-3800A1CBB9C8}" type="pres">
      <dgm:prSet presAssocID="{8CDB5DCD-C2F1-4F0F-B4F3-EAAB3154015A}" presName="txShp" presStyleLbl="node1" presStyleIdx="2" presStyleCnt="3" custLinFactY="-100000" custLinFactNeighborX="308" custLinFactNeighborY="-134334">
        <dgm:presLayoutVars>
          <dgm:bulletEnabled val="1"/>
        </dgm:presLayoutVars>
      </dgm:prSet>
      <dgm:spPr/>
    </dgm:pt>
  </dgm:ptLst>
  <dgm:cxnLst>
    <dgm:cxn modelId="{1239062F-579C-41DE-B00C-38EF3A9D85D7}" type="presOf" srcId="{8CDB5DCD-C2F1-4F0F-B4F3-EAAB3154015A}" destId="{29A3C947-EA2C-47A5-ADAD-3800A1CBB9C8}" srcOrd="0" destOrd="0" presId="urn:microsoft.com/office/officeart/2005/8/layout/vList3"/>
    <dgm:cxn modelId="{8AB1D378-1CA0-41DF-A833-04FDBA8840E7}" srcId="{BDAE05D9-5181-4A54-94DA-96F5B3D703D8}" destId="{C2779148-8E99-4203-A7D9-D377BB85A977}" srcOrd="0" destOrd="0" parTransId="{B8497185-2E9D-42B1-91F8-86011FF7C022}" sibTransId="{4394DF9D-2A58-48A8-B092-3190A19533A7}"/>
    <dgm:cxn modelId="{26F18D7F-A8DA-4097-8088-794AC4B0DE8A}" type="presOf" srcId="{BDAE05D9-5181-4A54-94DA-96F5B3D703D8}" destId="{54F9D9F6-634A-4ED8-ACBD-0D54BBD75DA7}" srcOrd="0" destOrd="0" presId="urn:microsoft.com/office/officeart/2005/8/layout/vList3"/>
    <dgm:cxn modelId="{79D18DAD-359F-4FF1-9FB1-0C2AE07C76C3}" srcId="{BDAE05D9-5181-4A54-94DA-96F5B3D703D8}" destId="{7501CF39-B996-4520-8CF1-0AACF6B8F7F5}" srcOrd="1" destOrd="0" parTransId="{3B925C73-FCC1-490F-8096-9C841D3725CF}" sibTransId="{621C7F77-F6A9-400D-90FD-D313977D5D8B}"/>
    <dgm:cxn modelId="{C23A16B3-230E-486D-BD5A-D504DD176B6C}" type="presOf" srcId="{7501CF39-B996-4520-8CF1-0AACF6B8F7F5}" destId="{589F3E8C-FEED-4B90-909A-C295DFA01432}" srcOrd="0" destOrd="0" presId="urn:microsoft.com/office/officeart/2005/8/layout/vList3"/>
    <dgm:cxn modelId="{BAEC90DD-E89C-4D73-B345-5041D63793B8}" srcId="{BDAE05D9-5181-4A54-94DA-96F5B3D703D8}" destId="{8CDB5DCD-C2F1-4F0F-B4F3-EAAB3154015A}" srcOrd="2" destOrd="0" parTransId="{BED7D669-7C71-4DD5-B972-128D20FD6F15}" sibTransId="{B7D2C21B-4B45-451F-BC06-325687FF1A73}"/>
    <dgm:cxn modelId="{390594E2-52FA-42F8-82A5-5C3AD99001A5}" type="presOf" srcId="{C2779148-8E99-4203-A7D9-D377BB85A977}" destId="{9C039F92-B3E4-4211-B7C1-6CEF48CBA4B3}" srcOrd="0" destOrd="0" presId="urn:microsoft.com/office/officeart/2005/8/layout/vList3"/>
    <dgm:cxn modelId="{AA755778-30B6-4A71-8408-A5232C0D4170}" type="presParOf" srcId="{54F9D9F6-634A-4ED8-ACBD-0D54BBD75DA7}" destId="{6A6972EA-95C8-4269-8EA6-6FC586D7E89D}" srcOrd="0" destOrd="0" presId="urn:microsoft.com/office/officeart/2005/8/layout/vList3"/>
    <dgm:cxn modelId="{AB022276-EBCC-46AA-B1F0-AB6E240E9DFE}" type="presParOf" srcId="{6A6972EA-95C8-4269-8EA6-6FC586D7E89D}" destId="{9F84DF6E-DCE5-4CF6-B9D8-70E16C84A2B2}" srcOrd="0" destOrd="0" presId="urn:microsoft.com/office/officeart/2005/8/layout/vList3"/>
    <dgm:cxn modelId="{B14FA7E6-79D9-454A-95F4-BE1263B84160}" type="presParOf" srcId="{6A6972EA-95C8-4269-8EA6-6FC586D7E89D}" destId="{9C039F92-B3E4-4211-B7C1-6CEF48CBA4B3}" srcOrd="1" destOrd="0" presId="urn:microsoft.com/office/officeart/2005/8/layout/vList3"/>
    <dgm:cxn modelId="{9805E8D3-E203-48CD-AC64-DD6244145F2B}" type="presParOf" srcId="{54F9D9F6-634A-4ED8-ACBD-0D54BBD75DA7}" destId="{8D192F74-8F5E-434B-9E18-2B88E3B346C0}" srcOrd="1" destOrd="0" presId="urn:microsoft.com/office/officeart/2005/8/layout/vList3"/>
    <dgm:cxn modelId="{7D92A7FC-55FE-453B-8024-5AC855A6094C}" type="presParOf" srcId="{54F9D9F6-634A-4ED8-ACBD-0D54BBD75DA7}" destId="{F55963AA-515E-4AEC-AA48-5E781F2EFC00}" srcOrd="2" destOrd="0" presId="urn:microsoft.com/office/officeart/2005/8/layout/vList3"/>
    <dgm:cxn modelId="{B77E571B-9925-4CB7-A1E5-47F1C3363649}" type="presParOf" srcId="{F55963AA-515E-4AEC-AA48-5E781F2EFC00}" destId="{1C03FEF7-2FE1-4D78-B399-28F7F4D89D2D}" srcOrd="0" destOrd="0" presId="urn:microsoft.com/office/officeart/2005/8/layout/vList3"/>
    <dgm:cxn modelId="{A7120AD0-2B01-4629-AD6E-28B4AF89CAAF}" type="presParOf" srcId="{F55963AA-515E-4AEC-AA48-5E781F2EFC00}" destId="{589F3E8C-FEED-4B90-909A-C295DFA01432}" srcOrd="1" destOrd="0" presId="urn:microsoft.com/office/officeart/2005/8/layout/vList3"/>
    <dgm:cxn modelId="{AC9171E3-F337-4538-AA95-931762BA3858}" type="presParOf" srcId="{54F9D9F6-634A-4ED8-ACBD-0D54BBD75DA7}" destId="{20F6AB30-660A-4591-ACBB-561F3872FE57}" srcOrd="3" destOrd="0" presId="urn:microsoft.com/office/officeart/2005/8/layout/vList3"/>
    <dgm:cxn modelId="{DD7C7C6E-6243-41ED-BF72-DB4D4BA21EE2}" type="presParOf" srcId="{54F9D9F6-634A-4ED8-ACBD-0D54BBD75DA7}" destId="{AF96A372-AA8F-4DB6-8A97-489C2209D9F1}" srcOrd="4" destOrd="0" presId="urn:microsoft.com/office/officeart/2005/8/layout/vList3"/>
    <dgm:cxn modelId="{68254F5D-D047-4A66-8006-1A2FE271F25A}" type="presParOf" srcId="{AF96A372-AA8F-4DB6-8A97-489C2209D9F1}" destId="{55F97804-03CF-4932-8ED9-984D2B6E0603}" srcOrd="0" destOrd="0" presId="urn:microsoft.com/office/officeart/2005/8/layout/vList3"/>
    <dgm:cxn modelId="{B43615A3-DE87-4589-93E0-CE6A35A8D28A}" type="presParOf" srcId="{AF96A372-AA8F-4DB6-8A97-489C2209D9F1}" destId="{29A3C947-EA2C-47A5-ADAD-3800A1CBB9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AE05D9-5181-4A54-94DA-96F5B3D703D8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</dgm:pt>
    <dgm:pt modelId="{8CDB5DCD-C2F1-4F0F-B4F3-EAAB3154015A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endParaRPr lang="en-GB" sz="3000" dirty="0">
            <a:latin typeface="Consolas" panose="020B0609020204030204" pitchFamily="49" charset="0"/>
          </a:endParaRPr>
        </a:p>
      </dgm:t>
    </dgm:pt>
    <dgm:pt modelId="{BED7D669-7C71-4DD5-B972-128D20FD6F15}" type="parTrans" cxnId="{BAEC90DD-E89C-4D73-B345-5041D63793B8}">
      <dgm:prSet/>
      <dgm:spPr/>
      <dgm:t>
        <a:bodyPr/>
        <a:lstStyle/>
        <a:p>
          <a:endParaRPr lang="en-GB"/>
        </a:p>
      </dgm:t>
    </dgm:pt>
    <dgm:pt modelId="{B7D2C21B-4B45-451F-BC06-325687FF1A73}" type="sibTrans" cxnId="{BAEC90DD-E89C-4D73-B345-5041D63793B8}">
      <dgm:prSet/>
      <dgm:spPr/>
      <dgm:t>
        <a:bodyPr/>
        <a:lstStyle/>
        <a:p>
          <a:endParaRPr lang="en-GB"/>
        </a:p>
      </dgm:t>
    </dgm:pt>
    <dgm:pt modelId="{54F9D9F6-634A-4ED8-ACBD-0D54BBD75DA7}" type="pres">
      <dgm:prSet presAssocID="{BDAE05D9-5181-4A54-94DA-96F5B3D703D8}" presName="linearFlow" presStyleCnt="0">
        <dgm:presLayoutVars>
          <dgm:dir/>
          <dgm:resizeHandles val="exact"/>
        </dgm:presLayoutVars>
      </dgm:prSet>
      <dgm:spPr/>
    </dgm:pt>
    <dgm:pt modelId="{AF96A372-AA8F-4DB6-8A97-489C2209D9F1}" type="pres">
      <dgm:prSet presAssocID="{8CDB5DCD-C2F1-4F0F-B4F3-EAAB3154015A}" presName="composite" presStyleCnt="0"/>
      <dgm:spPr/>
    </dgm:pt>
    <dgm:pt modelId="{55F97804-03CF-4932-8ED9-984D2B6E0603}" type="pres">
      <dgm:prSet presAssocID="{8CDB5DCD-C2F1-4F0F-B4F3-EAAB3154015A}" presName="imgShp" presStyleLbl="fgImgPlace1" presStyleIdx="0" presStyleCnt="1" custLinFactNeighborX="-45816" custLinFactNeighborY="2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29A3C947-EA2C-47A5-ADAD-3800A1CBB9C8}" type="pres">
      <dgm:prSet presAssocID="{8CDB5DCD-C2F1-4F0F-B4F3-EAAB3154015A}" presName="txShp" presStyleLbl="node1" presStyleIdx="0" presStyleCnt="1" custLinFactNeighborX="-159" custLinFactNeighborY="6026">
        <dgm:presLayoutVars>
          <dgm:bulletEnabled val="1"/>
        </dgm:presLayoutVars>
      </dgm:prSet>
      <dgm:spPr/>
    </dgm:pt>
  </dgm:ptLst>
  <dgm:cxnLst>
    <dgm:cxn modelId="{1239062F-579C-41DE-B00C-38EF3A9D85D7}" type="presOf" srcId="{8CDB5DCD-C2F1-4F0F-B4F3-EAAB3154015A}" destId="{29A3C947-EA2C-47A5-ADAD-3800A1CBB9C8}" srcOrd="0" destOrd="0" presId="urn:microsoft.com/office/officeart/2005/8/layout/vList3"/>
    <dgm:cxn modelId="{26F18D7F-A8DA-4097-8088-794AC4B0DE8A}" type="presOf" srcId="{BDAE05D9-5181-4A54-94DA-96F5B3D703D8}" destId="{54F9D9F6-634A-4ED8-ACBD-0D54BBD75DA7}" srcOrd="0" destOrd="0" presId="urn:microsoft.com/office/officeart/2005/8/layout/vList3"/>
    <dgm:cxn modelId="{BAEC90DD-E89C-4D73-B345-5041D63793B8}" srcId="{BDAE05D9-5181-4A54-94DA-96F5B3D703D8}" destId="{8CDB5DCD-C2F1-4F0F-B4F3-EAAB3154015A}" srcOrd="0" destOrd="0" parTransId="{BED7D669-7C71-4DD5-B972-128D20FD6F15}" sibTransId="{B7D2C21B-4B45-451F-BC06-325687FF1A73}"/>
    <dgm:cxn modelId="{DD7C7C6E-6243-41ED-BF72-DB4D4BA21EE2}" type="presParOf" srcId="{54F9D9F6-634A-4ED8-ACBD-0D54BBD75DA7}" destId="{AF96A372-AA8F-4DB6-8A97-489C2209D9F1}" srcOrd="0" destOrd="0" presId="urn:microsoft.com/office/officeart/2005/8/layout/vList3"/>
    <dgm:cxn modelId="{68254F5D-D047-4A66-8006-1A2FE271F25A}" type="presParOf" srcId="{AF96A372-AA8F-4DB6-8A97-489C2209D9F1}" destId="{55F97804-03CF-4932-8ED9-984D2B6E0603}" srcOrd="0" destOrd="0" presId="urn:microsoft.com/office/officeart/2005/8/layout/vList3"/>
    <dgm:cxn modelId="{B43615A3-DE87-4589-93E0-CE6A35A8D28A}" type="presParOf" srcId="{AF96A372-AA8F-4DB6-8A97-489C2209D9F1}" destId="{29A3C947-EA2C-47A5-ADAD-3800A1CBB9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39F92-B3E4-4211-B7C1-6CEF48CBA4B3}">
      <dsp:nvSpPr>
        <dsp:cNvPr id="0" name=""/>
        <dsp:cNvSpPr/>
      </dsp:nvSpPr>
      <dsp:spPr>
        <a:xfrm rot="10800000">
          <a:off x="1413021" y="281"/>
          <a:ext cx="4955848" cy="658975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590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latin typeface="Consolas" panose="020B0609020204030204" pitchFamily="49" charset="0"/>
            </a:rPr>
            <a:t>INTRODUCTION </a:t>
          </a:r>
        </a:p>
      </dsp:txBody>
      <dsp:txXfrm rot="10800000">
        <a:off x="1577765" y="281"/>
        <a:ext cx="4791104" cy="658975"/>
      </dsp:txXfrm>
    </dsp:sp>
    <dsp:sp modelId="{9F84DF6E-DCE5-4CF6-B9D8-70E16C84A2B2}">
      <dsp:nvSpPr>
        <dsp:cNvPr id="0" name=""/>
        <dsp:cNvSpPr/>
      </dsp:nvSpPr>
      <dsp:spPr>
        <a:xfrm>
          <a:off x="758151" y="26522"/>
          <a:ext cx="658975" cy="65897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F3E8C-FEED-4B90-909A-C295DFA01432}">
      <dsp:nvSpPr>
        <dsp:cNvPr id="0" name=""/>
        <dsp:cNvSpPr/>
      </dsp:nvSpPr>
      <dsp:spPr>
        <a:xfrm rot="10800000">
          <a:off x="1413021" y="766326"/>
          <a:ext cx="4955848" cy="658975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590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latin typeface="Consolas" panose="020B0609020204030204" pitchFamily="49" charset="0"/>
            </a:rPr>
            <a:t>DATA CLEANING</a:t>
          </a:r>
        </a:p>
      </dsp:txBody>
      <dsp:txXfrm rot="10800000">
        <a:off x="1577765" y="766326"/>
        <a:ext cx="4791104" cy="658975"/>
      </dsp:txXfrm>
    </dsp:sp>
    <dsp:sp modelId="{1C03FEF7-2FE1-4D78-B399-28F7F4D89D2D}">
      <dsp:nvSpPr>
        <dsp:cNvPr id="0" name=""/>
        <dsp:cNvSpPr/>
      </dsp:nvSpPr>
      <dsp:spPr>
        <a:xfrm>
          <a:off x="758151" y="766326"/>
          <a:ext cx="658975" cy="65897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3C947-EA2C-47A5-ADAD-3800A1CBB9C8}">
      <dsp:nvSpPr>
        <dsp:cNvPr id="0" name=""/>
        <dsp:cNvSpPr/>
      </dsp:nvSpPr>
      <dsp:spPr>
        <a:xfrm rot="10800000">
          <a:off x="1436660" y="1537894"/>
          <a:ext cx="4955848" cy="658975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590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latin typeface="Consolas" panose="020B0609020204030204" pitchFamily="49" charset="0"/>
            </a:rPr>
            <a:t>TABLEAU</a:t>
          </a:r>
        </a:p>
      </dsp:txBody>
      <dsp:txXfrm rot="10800000">
        <a:off x="1601404" y="1537894"/>
        <a:ext cx="4791104" cy="658975"/>
      </dsp:txXfrm>
    </dsp:sp>
    <dsp:sp modelId="{55F97804-03CF-4932-8ED9-984D2B6E0603}">
      <dsp:nvSpPr>
        <dsp:cNvPr id="0" name=""/>
        <dsp:cNvSpPr/>
      </dsp:nvSpPr>
      <dsp:spPr>
        <a:xfrm>
          <a:off x="781617" y="1543001"/>
          <a:ext cx="658975" cy="658975"/>
        </a:xfrm>
        <a:prstGeom prst="ellipse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39F92-B3E4-4211-B7C1-6CEF48CBA4B3}">
      <dsp:nvSpPr>
        <dsp:cNvPr id="0" name=""/>
        <dsp:cNvSpPr/>
      </dsp:nvSpPr>
      <dsp:spPr>
        <a:xfrm rot="10800000">
          <a:off x="1427033" y="943739"/>
          <a:ext cx="4955847" cy="702931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973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000" kern="1200" dirty="0">
            <a:latin typeface="Consolas" panose="020B0609020204030204" pitchFamily="49" charset="0"/>
          </a:endParaRPr>
        </a:p>
      </dsp:txBody>
      <dsp:txXfrm rot="10800000">
        <a:off x="1602766" y="943739"/>
        <a:ext cx="4780114" cy="702931"/>
      </dsp:txXfrm>
    </dsp:sp>
    <dsp:sp modelId="{9F84DF6E-DCE5-4CF6-B9D8-70E16C84A2B2}">
      <dsp:nvSpPr>
        <dsp:cNvPr id="0" name=""/>
        <dsp:cNvSpPr/>
      </dsp:nvSpPr>
      <dsp:spPr>
        <a:xfrm>
          <a:off x="735973" y="110421"/>
          <a:ext cx="702931" cy="70293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F3E8C-FEED-4B90-909A-C295DFA01432}">
      <dsp:nvSpPr>
        <dsp:cNvPr id="0" name=""/>
        <dsp:cNvSpPr/>
      </dsp:nvSpPr>
      <dsp:spPr>
        <a:xfrm rot="10800000">
          <a:off x="1426587" y="1757929"/>
          <a:ext cx="4955847" cy="702931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973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000" kern="1200" dirty="0">
            <a:latin typeface="Consolas" panose="020B0609020204030204" pitchFamily="49" charset="0"/>
          </a:endParaRPr>
        </a:p>
      </dsp:txBody>
      <dsp:txXfrm rot="10800000">
        <a:off x="1602320" y="1757929"/>
        <a:ext cx="4780114" cy="702931"/>
      </dsp:txXfrm>
    </dsp:sp>
    <dsp:sp modelId="{1C03FEF7-2FE1-4D78-B399-28F7F4D89D2D}">
      <dsp:nvSpPr>
        <dsp:cNvPr id="0" name=""/>
        <dsp:cNvSpPr/>
      </dsp:nvSpPr>
      <dsp:spPr>
        <a:xfrm>
          <a:off x="725457" y="942066"/>
          <a:ext cx="702931" cy="70293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3C947-EA2C-47A5-ADAD-3800A1CBB9C8}">
      <dsp:nvSpPr>
        <dsp:cNvPr id="0" name=""/>
        <dsp:cNvSpPr/>
      </dsp:nvSpPr>
      <dsp:spPr>
        <a:xfrm rot="10800000">
          <a:off x="1439274" y="110421"/>
          <a:ext cx="4955847" cy="702931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973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000" kern="1200" dirty="0">
            <a:latin typeface="Consolas" panose="020B0609020204030204" pitchFamily="49" charset="0"/>
          </a:endParaRPr>
        </a:p>
      </dsp:txBody>
      <dsp:txXfrm rot="10800000">
        <a:off x="1615007" y="110421"/>
        <a:ext cx="4780114" cy="702931"/>
      </dsp:txXfrm>
    </dsp:sp>
    <dsp:sp modelId="{55F97804-03CF-4932-8ED9-984D2B6E0603}">
      <dsp:nvSpPr>
        <dsp:cNvPr id="0" name=""/>
        <dsp:cNvSpPr/>
      </dsp:nvSpPr>
      <dsp:spPr>
        <a:xfrm>
          <a:off x="758495" y="1757929"/>
          <a:ext cx="702931" cy="70293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3C947-EA2C-47A5-ADAD-3800A1CBB9C8}">
      <dsp:nvSpPr>
        <dsp:cNvPr id="0" name=""/>
        <dsp:cNvSpPr/>
      </dsp:nvSpPr>
      <dsp:spPr>
        <a:xfrm rot="10800000">
          <a:off x="1415798" y="0"/>
          <a:ext cx="4955848" cy="701603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87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000" kern="1200" dirty="0">
            <a:latin typeface="Consolas" panose="020B0609020204030204" pitchFamily="49" charset="0"/>
          </a:endParaRPr>
        </a:p>
      </dsp:txBody>
      <dsp:txXfrm rot="10800000">
        <a:off x="1591199" y="0"/>
        <a:ext cx="4780447" cy="701603"/>
      </dsp:txXfrm>
    </dsp:sp>
    <dsp:sp modelId="{55F97804-03CF-4932-8ED9-984D2B6E0603}">
      <dsp:nvSpPr>
        <dsp:cNvPr id="0" name=""/>
        <dsp:cNvSpPr/>
      </dsp:nvSpPr>
      <dsp:spPr>
        <a:xfrm>
          <a:off x="751430" y="0"/>
          <a:ext cx="701603" cy="70160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8F1A24-38E9-454F-A9A3-591F5B32C539}" type="datetime1">
              <a:rPr lang="en-GB" smtClean="0"/>
              <a:t>20/02/2023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ECC51D-0A7B-466F-80F2-DF6FFADCC219}" type="datetime1">
              <a:rPr lang="en-GB" noProof="0" smtClean="0"/>
              <a:t>20/02/2023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45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Insert a map of your country.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Insert a picture of one of the geographical features of your country.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n-GB" noProof="0"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4F30C9-8892-4D98-9284-FD26F32736D4}" type="datetime1">
              <a:rPr lang="en-GB" noProof="0" smtClean="0"/>
              <a:t>20/02/2023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A83C06-2F4C-4E73-B76C-11F566D45587}" type="datetime1">
              <a:rPr lang="en-GB" noProof="0" smtClean="0"/>
              <a:t>20/02/2023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504714-F70B-4829-AA56-FC0D4172369C}" type="datetime1">
              <a:rPr lang="en-GB" noProof="0" smtClean="0"/>
              <a:t>20/02/2023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73199A-AA22-4783-9B78-E6BAF742E90E}" type="datetime1">
              <a:rPr lang="en-GB" noProof="0" smtClean="0"/>
              <a:t>20/02/2023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42A2E-C4EA-4982-BD99-9407BF3973B9}" type="datetime1">
              <a:rPr lang="en-GB" noProof="0" smtClean="0"/>
              <a:t>20/02/2023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E9FAB5-6943-430D-A672-BA805B4ABCB0}" type="datetime1">
              <a:rPr lang="en-GB" noProof="0" smtClean="0"/>
              <a:t>20/02/2023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2D7FB-606A-41F7-B294-9614D2C23B81}" type="datetime1">
              <a:rPr lang="en-GB" noProof="0" smtClean="0"/>
              <a:t>20/02/2023</a:t>
            </a:fld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13B321-6348-49CF-8032-2298D5D634EA}" type="datetime1">
              <a:rPr lang="en-GB" noProof="0" smtClean="0"/>
              <a:t>20/02/2023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DDC4B0-8706-4BE3-8A08-E6E71AF82FA1}" type="datetime1">
              <a:rPr lang="en-GB" noProof="0" smtClean="0"/>
              <a:t>20/02/2023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r>
              <a:rPr lang="en-GB" noProof="0" dirty="0"/>
              <a:t>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7D1566-0F23-48A5-BCEC-41A21B7A1F90}" type="datetime1">
              <a:rPr lang="en-GB" noProof="0" smtClean="0"/>
              <a:t>20/02/2023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B6E7E3-007A-4704-BF50-E4B1E4D0E158}" type="datetime1">
              <a:rPr lang="en-GB" noProof="0" smtClean="0"/>
              <a:t>20/02/2023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en-GB" sz="24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55A4F043-EB1D-4429-BDCF-F7E353EE3F48}" type="datetime1">
              <a:rPr lang="en-GB" noProof="0" smtClean="0"/>
              <a:t>20/02/2023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73499-B143-EA61-470B-52A33EACBBE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10144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747474"/>
                </a:solidFill>
                <a:latin typeface="Delivery"/>
              </a:rPr>
              <a:t>FOR INTERNAL USE</a:t>
            </a:r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avidgauthier/glassdoor-job-revie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avidgauthier/glassdoor-job-reviews?resource=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3000">
              <a:srgbClr val="00B050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0" y="4581128"/>
            <a:ext cx="7848600" cy="1591072"/>
          </a:xfrm>
        </p:spPr>
        <p:txBody>
          <a:bodyPr rtlCol="0">
            <a:noAutofit/>
          </a:bodyPr>
          <a:lstStyle/>
          <a:p>
            <a:pPr rtl="0"/>
            <a:r>
              <a:rPr lang="en-GB" sz="1400" dirty="0" err="1"/>
              <a:t>Astha</a:t>
            </a:r>
            <a:r>
              <a:rPr lang="en-GB" sz="1400" dirty="0"/>
              <a:t> Nayak</a:t>
            </a:r>
          </a:p>
          <a:p>
            <a:pPr rtl="0"/>
            <a:r>
              <a:rPr lang="en-GB" sz="1400" dirty="0" err="1"/>
              <a:t>Badrija</a:t>
            </a:r>
            <a:r>
              <a:rPr lang="en-GB" sz="1400" dirty="0"/>
              <a:t> Khalifa</a:t>
            </a:r>
          </a:p>
          <a:p>
            <a:pPr rtl="0"/>
            <a:r>
              <a:rPr lang="en-GB" sz="1400" dirty="0" err="1"/>
              <a:t>Hibaa</a:t>
            </a:r>
            <a:r>
              <a:rPr lang="en-GB" sz="1400" dirty="0"/>
              <a:t> </a:t>
            </a:r>
            <a:r>
              <a:rPr lang="en-GB" sz="1400" dirty="0" err="1"/>
              <a:t>Aldubai</a:t>
            </a:r>
            <a:endParaRPr lang="en-GB" sz="1400" dirty="0"/>
          </a:p>
          <a:p>
            <a:pPr rtl="0"/>
            <a:r>
              <a:rPr lang="en-GB" sz="1400" dirty="0"/>
              <a:t>Nandhini </a:t>
            </a:r>
            <a:r>
              <a:rPr lang="en-GB" sz="1400" dirty="0" err="1"/>
              <a:t>Nallathambi</a:t>
            </a:r>
            <a:endParaRPr lang="en-GB" sz="1400" dirty="0"/>
          </a:p>
          <a:p>
            <a:pPr rtl="0"/>
            <a:r>
              <a:rPr lang="en-GB" sz="1400" dirty="0"/>
              <a:t>Kazimierz Lubas</a:t>
            </a:r>
          </a:p>
        </p:txBody>
      </p:sp>
      <p:pic>
        <p:nvPicPr>
          <p:cNvPr id="1030" name="Picture 6" descr="Glassdoor - Wikipedia">
            <a:extLst>
              <a:ext uri="{FF2B5EF4-FFF2-40B4-BE49-F238E27FC236}">
                <a16:creationId xmlns:a16="http://schemas.microsoft.com/office/drawing/2014/main" id="{D1228F41-68C7-76D0-4D55-B5CF4A71B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60" y="260648"/>
            <a:ext cx="6480720" cy="513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17E4-C25A-6299-870A-80A30749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Forest</a:t>
            </a:r>
            <a:br>
              <a:rPr lang="en-GB" cap="none" dirty="0"/>
            </a:br>
            <a:endParaRPr lang="en-GB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80E76-0D82-2B29-B16A-1040FDC2C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5365189" cy="4343400"/>
          </a:xfrm>
        </p:spPr>
        <p:txBody>
          <a:bodyPr/>
          <a:lstStyle/>
          <a:p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Applying Random Forest where:</a:t>
            </a:r>
          </a:p>
          <a:p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Training Score: 0.7084662294914649 </a:t>
            </a:r>
          </a:p>
          <a:p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Testing Score: 0.6370560318432333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168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5507-20E1-6B4D-74F5-8C0D3A52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K-nearest neighbours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156F-9B69-AAF5-6D57-75505822A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4300734" cy="4343400"/>
          </a:xfrm>
        </p:spPr>
        <p:txBody>
          <a:bodyPr/>
          <a:lstStyle/>
          <a:p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Applying K-nearest </a:t>
            </a:r>
            <a:r>
              <a:rPr lang="en-GB" b="0" i="0" dirty="0" err="1">
                <a:solidFill>
                  <a:srgbClr val="24292F"/>
                </a:solidFill>
                <a:effectLst/>
                <a:latin typeface="-apple-system"/>
              </a:rPr>
              <a:t>neighbors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 where: </a:t>
            </a:r>
            <a:r>
              <a:rPr lang="en-GB" b="0" i="0" dirty="0" err="1">
                <a:solidFill>
                  <a:srgbClr val="24292F"/>
                </a:solidFill>
                <a:effectLst/>
                <a:latin typeface="-apple-system"/>
              </a:rPr>
              <a:t>Acc</a:t>
            </a:r>
            <a:r>
              <a:rPr lang="en-GB" dirty="0">
                <a:solidFill>
                  <a:srgbClr val="24292F"/>
                </a:solidFill>
                <a:latin typeface="-apple-system"/>
              </a:rPr>
              <a:t> is: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 0.626 .</a:t>
            </a:r>
          </a:p>
          <a:p>
            <a:r>
              <a:rPr lang="en-GB" dirty="0">
                <a:solidFill>
                  <a:srgbClr val="24292F"/>
                </a:solidFill>
                <a:latin typeface="-apple-system"/>
              </a:rPr>
              <a:t>B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ecause score is not very good so we try 2nd </a:t>
            </a:r>
            <a:r>
              <a:rPr lang="en-GB" b="0" i="0" dirty="0" err="1">
                <a:solidFill>
                  <a:srgbClr val="24292F"/>
                </a:solidFill>
                <a:effectLst/>
                <a:latin typeface="-apple-system"/>
              </a:rPr>
              <a:t>lteration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 where our score improve to: 1%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837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44BD-A9C5-AB06-52D4-48AF3EB5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30313-EBF2-7C44-2469-BD192E4E2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772" y="1828800"/>
            <a:ext cx="11161240" cy="4343400"/>
          </a:xfrm>
        </p:spPr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Features The columns correspond to the date of the review, the job name, the job location, the status of the reviewers, and the reviews. Reviews are divided in s sub-categories Career Opportunities, Comp &amp; Benefits, Culture &amp; Values, Senior Management, and Work/Life Balance. In addition, employees can add recommendations on the firm, the CEO, and the outlook.</a:t>
            </a:r>
          </a:p>
          <a:p>
            <a:pPr algn="l"/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Other information Ranking for the recommendation of the firm, CEO approval, and outlook are allocated categories v, r, x, and o, with the following meanings: v - Positive, r - Mild, x - Negative, o - No opinion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0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39C6-C5E0-D6E7-184B-016F3209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TIMELAPSE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CB068B0-2BFC-1CE7-42E5-6DAC2F5FA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009317"/>
              </p:ext>
            </p:extLst>
          </p:nvPr>
        </p:nvGraphicFramePr>
        <p:xfrm>
          <a:off x="693812" y="2924944"/>
          <a:ext cx="10801200" cy="3240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75758595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75708349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93443089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40241958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3282363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99263538"/>
                    </a:ext>
                  </a:extLst>
                </a:gridCol>
              </a:tblGrid>
              <a:tr h="6276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b="1" u="none" strike="noStrike" kern="1200" cap="none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Times New Roman" panose="02020603050405020304" pitchFamily="18" charset="0"/>
                        </a:rPr>
                        <a:t>09/02/2023</a:t>
                      </a: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12/02/2023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13/02/2023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15/02/2023</a:t>
                      </a: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16/02/2023</a:t>
                      </a: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20/02/2022</a:t>
                      </a: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extLst>
                  <a:ext uri="{0D108BD9-81ED-4DB2-BD59-A6C34878D82A}">
                    <a16:rowId xmlns:a16="http://schemas.microsoft.com/office/drawing/2014/main" val="2386283285"/>
                  </a:ext>
                </a:extLst>
              </a:tr>
              <a:tr h="2612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Project ideas, brainstorming and picking up dataset </a:t>
                      </a: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Creating project proposal, data cleaning</a:t>
                      </a: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Creating visualisations in Tableau</a:t>
                      </a: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70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73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3852" y="23019"/>
            <a:ext cx="9753600" cy="1325562"/>
          </a:xfrm>
        </p:spPr>
        <p:txBody>
          <a:bodyPr rtlCol="0"/>
          <a:lstStyle/>
          <a:p>
            <a:pPr rtl="0"/>
            <a:r>
              <a:rPr lang="en-GB" dirty="0"/>
              <a:t>Table of contents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996FB4-8D1A-4B3F-7282-1D37DCC79B36}"/>
              </a:ext>
            </a:extLst>
          </p:cNvPr>
          <p:cNvGrpSpPr/>
          <p:nvPr/>
        </p:nvGrpSpPr>
        <p:grpSpPr>
          <a:xfrm>
            <a:off x="4510236" y="1348581"/>
            <a:ext cx="7452405" cy="5486400"/>
            <a:chOff x="2438399" y="111761"/>
            <a:chExt cx="8544561" cy="5315702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69F240C9-E6D0-57D1-9AEF-841A7C498F6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15098859"/>
                </p:ext>
              </p:extLst>
            </p:nvPr>
          </p:nvGraphicFramePr>
          <p:xfrm>
            <a:off x="2438400" y="111761"/>
            <a:ext cx="8544560" cy="223519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49E4952E-3461-281D-17B2-57A1C40CE56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53394424"/>
                </p:ext>
              </p:extLst>
            </p:nvPr>
          </p:nvGraphicFramePr>
          <p:xfrm>
            <a:off x="2438399" y="2233422"/>
            <a:ext cx="8544558" cy="23842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944F7896-53A7-86B9-E45B-3E32999445B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46691265"/>
                </p:ext>
              </p:extLst>
            </p:nvPr>
          </p:nvGraphicFramePr>
          <p:xfrm>
            <a:off x="2438400" y="4747689"/>
            <a:ext cx="8544560" cy="6797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</p:grpSp>
      <p:pic>
        <p:nvPicPr>
          <p:cNvPr id="8" name="Picture 2" descr="Glassdoor Job Search | You deserve a job that loves you back">
            <a:extLst>
              <a:ext uri="{FF2B5EF4-FFF2-40B4-BE49-F238E27FC236}">
                <a16:creationId xmlns:a16="http://schemas.microsoft.com/office/drawing/2014/main" id="{C5BB60AF-0780-0722-F711-26ED39349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276" y="1628800"/>
            <a:ext cx="5139327" cy="273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5796-13E9-5E55-FB82-F2A91F45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63B0D-0316-1AAD-49B3-7FD001966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Glassdoor is one the fastest growing jobs and recruiting sites. Glassdoor holds a growing database of millions of company reviews, CEO approval ratings, salary reports, interview reviews and questions, benefits reviews, office photos and more. We will take a deeper look in some of the job reviews to see if we can identify any trends and interpret the reviews. Our aim is to build a machine learning model using Natural Language Processing to predict how helpful the Glassdoor reviews are.</a:t>
            </a:r>
          </a:p>
          <a:p>
            <a:pPr marL="4572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are doing this through a series of different evaluations and analysis of data extracted from </a:t>
            </a:r>
            <a:r>
              <a:rPr lang="en-GB" sz="1800" u="sng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https://www.kaggle.com/datasets/davidgauthier/glassdoor-job-reviews</a:t>
            </a:r>
            <a:endParaRPr lang="en-GB" sz="1800" u="sng" dirty="0">
              <a:solidFill>
                <a:srgbClr val="0000FF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result will be presented in form of various charts and graphs which will be created using Matplotlib library in 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0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3812" y="274638"/>
            <a:ext cx="10277402" cy="1325562"/>
          </a:xfrm>
        </p:spPr>
        <p:txBody>
          <a:bodyPr rtlCol="0"/>
          <a:lstStyle/>
          <a:p>
            <a:pPr rtl="0"/>
            <a:r>
              <a:rPr lang="en-GB" dirty="0"/>
              <a:t>Data Cleaning and creating engine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33772" y="1844824"/>
            <a:ext cx="11433607" cy="4840560"/>
          </a:xfrm>
        </p:spPr>
        <p:txBody>
          <a:bodyPr rtlCol="0">
            <a:normAutofit/>
          </a:bodyPr>
          <a:lstStyle/>
          <a:p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We obtained our data from: </a:t>
            </a:r>
            <a:r>
              <a:rPr lang="en-GB" b="0" i="0" dirty="0">
                <a:solidFill>
                  <a:srgbClr val="1D1C1D"/>
                </a:solidFill>
                <a:effectLst/>
                <a:latin typeface="+mj-lt"/>
                <a:hlinkClick r:id="rId3"/>
              </a:rPr>
              <a:t>https://www.kaggle.com/datasets/davidgauthier/glassdoor-job-reviews?resource=download</a:t>
            </a:r>
            <a:endParaRPr lang="en-GB" b="0" i="0" dirty="0">
              <a:solidFill>
                <a:srgbClr val="1D1C1D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We downloaded 1 CSV file with </a:t>
            </a:r>
            <a:r>
              <a:rPr lang="en-GB" b="0" i="0" dirty="0" err="1">
                <a:solidFill>
                  <a:srgbClr val="1D1C1D"/>
                </a:solidFill>
                <a:effectLst/>
                <a:latin typeface="+mj-lt"/>
              </a:rPr>
              <a:t>glassdoor</a:t>
            </a:r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 reviews.</a:t>
            </a:r>
          </a:p>
          <a:p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Original file had 838567 rows, due to size (270MB) it was difficult to work with (push to repository, open excel file).</a:t>
            </a:r>
          </a:p>
          <a:p>
            <a:r>
              <a:rPr lang="en-GB" dirty="0">
                <a:solidFill>
                  <a:srgbClr val="1D1C1D"/>
                </a:solidFill>
                <a:latin typeface="+mj-lt"/>
              </a:rPr>
              <a:t>Data frames has been created and after dropping rows with empty cells we get file down to 108628 rows and reduced size of file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itselt</a:t>
            </a:r>
            <a:endParaRPr lang="en-GB" dirty="0">
              <a:solidFill>
                <a:srgbClr val="1D1C1D"/>
              </a:solidFill>
              <a:latin typeface="+mj-lt"/>
            </a:endParaRPr>
          </a:p>
          <a:p>
            <a:r>
              <a:rPr lang="en-GB" dirty="0">
                <a:solidFill>
                  <a:srgbClr val="1D1C1D"/>
                </a:solidFill>
                <a:latin typeface="+mj-lt"/>
              </a:rPr>
              <a:t>SQL Database with corresponding tables had been created and loaded with table contents from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ipynb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 file.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8AC8-F16E-2C89-925D-41AE38B12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kumimoji="0" lang="en-GB" b="0" i="0" u="none" strike="noStrike" cap="none" normalizeH="0" baseline="0" noProof="0" dirty="0">
                <a:ln>
                  <a:noFill/>
                </a:ln>
                <a:effectLst/>
              </a:rPr>
              <a:t>Tableau</a:t>
            </a:r>
            <a:br>
              <a:rPr kumimoji="0" lang="en-GB" b="0" i="0" u="none" strike="noStrike" cap="none" normalizeH="0" baseline="0" noProof="0" dirty="0">
                <a:ln>
                  <a:noFill/>
                </a:ln>
                <a:effectLst/>
              </a:rPr>
            </a:b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6D3F64-CC1D-2F7C-6A75-5236F256A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05" y="1042773"/>
            <a:ext cx="11631213" cy="5400599"/>
          </a:xfr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2503E0-8FD1-2C65-EB0E-222DED98DA40}"/>
              </a:ext>
            </a:extLst>
          </p:cNvPr>
          <p:cNvSpPr txBox="1"/>
          <p:nvPr/>
        </p:nvSpPr>
        <p:spPr>
          <a:xfrm>
            <a:off x="2782044" y="6399987"/>
            <a:ext cx="8712968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https://tinyurl.com/32rbwkkx</a:t>
            </a:r>
          </a:p>
        </p:txBody>
      </p:sp>
    </p:spTree>
    <p:extLst>
      <p:ext uri="{BB962C8B-B14F-4D97-AF65-F5344CB8AC3E}">
        <p14:creationId xmlns:p14="http://schemas.microsoft.com/office/powerpoint/2010/main" val="160687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61BE-CFAE-DEE3-25DC-1B876404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kumimoji="0" lang="en-GB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r>
              <a:rPr lang="en-GB" dirty="0"/>
              <a:t>Supervised Machine Learning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B24753A-1D63-B7B3-6C14-149D94795A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CD30D-8ACB-8C9A-CAFD-A9F4BA4793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Creating a connection string for the Glassdoor database. Create an engine instance Connect to PostgreSQL server. Read data from PostgreSQL database table and load into a </a:t>
            </a:r>
            <a:r>
              <a:rPr lang="en-GB" b="0" i="0" dirty="0" err="1">
                <a:solidFill>
                  <a:srgbClr val="24292F"/>
                </a:solidFill>
                <a:effectLst/>
                <a:latin typeface="-apple-system"/>
              </a:rPr>
              <a:t>DataFrame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 instance. Close the database connection. </a:t>
            </a:r>
            <a:r>
              <a:rPr lang="en-GB" dirty="0">
                <a:solidFill>
                  <a:srgbClr val="24292F"/>
                </a:solidFill>
                <a:latin typeface="-apple-system"/>
              </a:rPr>
              <a:t>N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ext is Appling different Models.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884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C219-824C-9368-F8E0-77D08F6C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GB" dirty="0"/>
              <a:t>Decision tree</a:t>
            </a:r>
            <a:br>
              <a:rPr lang="en-GB" dirty="0"/>
            </a:b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80EAE1-98AE-7551-2E4E-437026B75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5437198" cy="4343400"/>
          </a:xfrm>
        </p:spPr>
        <p:txBody>
          <a:bodyPr/>
          <a:lstStyle/>
          <a:p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A decision tree is one of the supervised machine learning algorithms. This algorithm can be used for regression and classification problems. </a:t>
            </a:r>
          </a:p>
          <a:p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Training score is: 0.7084662294914649</a:t>
            </a:r>
          </a:p>
          <a:p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Testing score is: 0.6312385180649112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88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AEF2-F5EE-B1C1-9568-8CD7096F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Bagging</a:t>
            </a:r>
            <a:br>
              <a:rPr kumimoji="0" lang="en-GB" sz="4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C1B5A-DB2C-E99E-8E3C-A65E478341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Apply Bagging Instead of having one decision tree, we make 50 random trees and average their output.</a:t>
            </a:r>
          </a:p>
          <a:p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 Decision trees try to make the best decision possible at every point where my score: 0.637630128597673.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0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BE2B-0CC3-9AAB-8E97-F9A9DF08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3019"/>
            <a:ext cx="9753600" cy="957709"/>
          </a:xfrm>
        </p:spPr>
        <p:txBody>
          <a:bodyPr>
            <a:normAutofit/>
          </a:bodyPr>
          <a:lstStyle/>
          <a:p>
            <a:r>
              <a:rPr lang="en-GB" dirty="0"/>
              <a:t>Extremely Random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284BD-929A-8DD6-28A6-A089C5466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806" y="2204864"/>
            <a:ext cx="6622686" cy="4343400"/>
          </a:xfrm>
        </p:spPr>
        <p:txBody>
          <a:bodyPr/>
          <a:lstStyle/>
          <a:p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Applying Extremely Random Trees where:</a:t>
            </a:r>
          </a:p>
          <a:p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Training Score is: 0.7084662294914649 </a:t>
            </a:r>
          </a:p>
          <a:p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Testing Score is: 0.6336114513165952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7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346_TF03460629.potx" id="{896FDC4C-42B5-4C8E-9A72-614FBF3F70A6}" vid="{62DF8BAF-90E5-44AF-97DC-3916E30342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27033</TotalTime>
  <Words>631</Words>
  <Application>Microsoft Office PowerPoint</Application>
  <PresentationFormat>Custom</PresentationFormat>
  <Paragraphs>60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Calibri</vt:lpstr>
      <vt:lpstr>Century Gothic</vt:lpstr>
      <vt:lpstr>Century Schoolbook</vt:lpstr>
      <vt:lpstr>Consolas</vt:lpstr>
      <vt:lpstr>Delivery</vt:lpstr>
      <vt:lpstr>World country report presentation</vt:lpstr>
      <vt:lpstr>PowerPoint Presentation</vt:lpstr>
      <vt:lpstr>Table of contents</vt:lpstr>
      <vt:lpstr>Introduction</vt:lpstr>
      <vt:lpstr>Data Cleaning and creating engine </vt:lpstr>
      <vt:lpstr>Tableau </vt:lpstr>
      <vt:lpstr> Supervised Machine Learning</vt:lpstr>
      <vt:lpstr>Decision tree </vt:lpstr>
      <vt:lpstr>Bagging </vt:lpstr>
      <vt:lpstr>Extremely Random Trees</vt:lpstr>
      <vt:lpstr>Random Forest </vt:lpstr>
      <vt:lpstr>K-nearest neighbours</vt:lpstr>
      <vt:lpstr>Conclusions</vt:lpstr>
      <vt:lpstr>PROJECT TIMELAPSE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</dc:title>
  <dc:creator>Kazimierz Lubas (DHL Supply Chain)</dc:creator>
  <cp:lastModifiedBy>Kazimierz Lubas</cp:lastModifiedBy>
  <cp:revision>25</cp:revision>
  <dcterms:created xsi:type="dcterms:W3CDTF">2022-12-19T19:22:21Z</dcterms:created>
  <dcterms:modified xsi:type="dcterms:W3CDTF">2023-02-20T21:15:08Z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736915f3-2f02-4945-8997-f2963298db46_Enabled">
    <vt:lpwstr>true</vt:lpwstr>
  </property>
  <property fmtid="{D5CDD505-2E9C-101B-9397-08002B2CF9AE}" pid="13" name="MSIP_Label_736915f3-2f02-4945-8997-f2963298db46_SetDate">
    <vt:lpwstr>2022-12-19T19:29:20Z</vt:lpwstr>
  </property>
  <property fmtid="{D5CDD505-2E9C-101B-9397-08002B2CF9AE}" pid="14" name="MSIP_Label_736915f3-2f02-4945-8997-f2963298db46_Method">
    <vt:lpwstr>Standard</vt:lpwstr>
  </property>
  <property fmtid="{D5CDD505-2E9C-101B-9397-08002B2CF9AE}" pid="15" name="MSIP_Label_736915f3-2f02-4945-8997-f2963298db46_Name">
    <vt:lpwstr>Internal</vt:lpwstr>
  </property>
  <property fmtid="{D5CDD505-2E9C-101B-9397-08002B2CF9AE}" pid="16" name="MSIP_Label_736915f3-2f02-4945-8997-f2963298db46_SiteId">
    <vt:lpwstr>cd99fef8-1cd3-4a2a-9bdf-15531181d65e</vt:lpwstr>
  </property>
  <property fmtid="{D5CDD505-2E9C-101B-9397-08002B2CF9AE}" pid="17" name="MSIP_Label_736915f3-2f02-4945-8997-f2963298db46_ActionId">
    <vt:lpwstr>65881c98-9611-4ff0-9b11-53b55c356d19</vt:lpwstr>
  </property>
  <property fmtid="{D5CDD505-2E9C-101B-9397-08002B2CF9AE}" pid="18" name="MSIP_Label_736915f3-2f02-4945-8997-f2963298db46_ContentBits">
    <vt:lpwstr>1</vt:lpwstr>
  </property>
  <property fmtid="{D5CDD505-2E9C-101B-9397-08002B2CF9AE}" pid="19" name="ClassificationContentMarkingHeaderLocations">
    <vt:lpwstr>World country report presentation:9</vt:lpwstr>
  </property>
  <property fmtid="{D5CDD505-2E9C-101B-9397-08002B2CF9AE}" pid="20" name="ClassificationContentMarkingHeaderText">
    <vt:lpwstr>FOR INTERNAL USE</vt:lpwstr>
  </property>
</Properties>
</file>