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0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7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0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4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10E5-5C32-4F77-B6A7-0C5F4289286C}" type="datetimeFigureOut">
              <a:rPr lang="de-DE" smtClean="0"/>
              <a:t>16.08.2011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35AD-BB22-41EF-95AB-5889194230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5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11525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12" y="265944"/>
            <a:ext cx="9810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1038"/>
            <a:ext cx="933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04738"/>
            <a:ext cx="885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1547664" y="476672"/>
            <a:ext cx="1656184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r>
              <a:rPr lang="de-DE" sz="1200" dirty="0" smtClean="0"/>
              <a:t> Framework</a:t>
            </a:r>
            <a:endParaRPr lang="de-DE" sz="1200" dirty="0"/>
          </a:p>
        </p:txBody>
      </p:sp>
      <p:sp>
        <p:nvSpPr>
          <p:cNvPr id="13" name="Pfeil nach links und rechts 12"/>
          <p:cNvSpPr/>
          <p:nvPr/>
        </p:nvSpPr>
        <p:spPr>
          <a:xfrm>
            <a:off x="4716016" y="476672"/>
            <a:ext cx="1656184" cy="64807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WCF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639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</dc:creator>
  <cp:lastModifiedBy>Georg</cp:lastModifiedBy>
  <cp:revision>4</cp:revision>
  <dcterms:created xsi:type="dcterms:W3CDTF">2011-08-16T17:55:30Z</dcterms:created>
  <dcterms:modified xsi:type="dcterms:W3CDTF">2011-08-16T18:54:59Z</dcterms:modified>
</cp:coreProperties>
</file>