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0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7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0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4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10E5-5C32-4F77-B6A7-0C5F4289286C}" type="datetimeFigureOut">
              <a:rPr lang="de-DE" smtClean="0"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5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152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1691680" y="542466"/>
            <a:ext cx="1656184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r>
              <a:rPr lang="de-DE" sz="1200" dirty="0" smtClean="0"/>
              <a:t> Framework</a:t>
            </a:r>
            <a:endParaRPr lang="de-DE" sz="1200" dirty="0"/>
          </a:p>
        </p:txBody>
      </p:sp>
      <p:sp>
        <p:nvSpPr>
          <p:cNvPr id="13" name="Pfeil nach links und rechts 12"/>
          <p:cNvSpPr/>
          <p:nvPr/>
        </p:nvSpPr>
        <p:spPr>
          <a:xfrm>
            <a:off x="5164635" y="559483"/>
            <a:ext cx="1135555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" name="Rechteckige Legende 1"/>
          <p:cNvSpPr/>
          <p:nvPr/>
        </p:nvSpPr>
        <p:spPr>
          <a:xfrm>
            <a:off x="287722" y="1772817"/>
            <a:ext cx="1224136" cy="576064"/>
          </a:xfrm>
          <a:prstGeom prst="wedgeRectCallout">
            <a:avLst>
              <a:gd name="adj1" fmla="val -18905"/>
              <a:gd name="adj2" fmla="val -1067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Relationale Daten</a:t>
            </a:r>
            <a:endParaRPr lang="de-DE" sz="1400" dirty="0"/>
          </a:p>
        </p:txBody>
      </p:sp>
      <p:sp>
        <p:nvSpPr>
          <p:cNvPr id="11" name="Flussdiagramm: Daten 10"/>
          <p:cNvSpPr/>
          <p:nvPr/>
        </p:nvSpPr>
        <p:spPr>
          <a:xfrm>
            <a:off x="3436443" y="343459"/>
            <a:ext cx="1728192" cy="108012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Entity</a:t>
            </a:r>
            <a:r>
              <a:rPr lang="de-DE" sz="1400" dirty="0" smtClean="0"/>
              <a:t> Framework Objekte</a:t>
            </a:r>
            <a:endParaRPr lang="de-DE" sz="1400" dirty="0"/>
          </a:p>
        </p:txBody>
      </p:sp>
      <p:sp>
        <p:nvSpPr>
          <p:cNvPr id="29" name="Flussdiagramm: Vordefinierter Prozess 28"/>
          <p:cNvSpPr/>
          <p:nvPr/>
        </p:nvSpPr>
        <p:spPr>
          <a:xfrm>
            <a:off x="6444208" y="515630"/>
            <a:ext cx="2304256" cy="777052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DiversityService</a:t>
            </a:r>
            <a:endParaRPr lang="de-DE" sz="1400" dirty="0" smtClean="0"/>
          </a:p>
          <a:p>
            <a:pPr algn="ctr"/>
            <a:r>
              <a:rPr lang="de-DE" sz="1000" i="1" dirty="0"/>
              <a:t>(</a:t>
            </a:r>
            <a:r>
              <a:rPr lang="de-DE" sz="1000" i="1" dirty="0" err="1" smtClean="0"/>
              <a:t>DiversityService.Service</a:t>
            </a:r>
            <a:r>
              <a:rPr lang="de-DE" sz="1000" i="1" dirty="0" smtClean="0"/>
              <a:t>)</a:t>
            </a:r>
            <a:endParaRPr lang="de-DE" sz="1000" dirty="0"/>
          </a:p>
          <a:p>
            <a:pPr algn="ctr"/>
            <a:endParaRPr lang="de-DE" sz="1400" dirty="0"/>
          </a:p>
        </p:txBody>
      </p:sp>
      <p:sp>
        <p:nvSpPr>
          <p:cNvPr id="34" name="Pfeil nach links und rechts 33"/>
          <p:cNvSpPr/>
          <p:nvPr/>
        </p:nvSpPr>
        <p:spPr>
          <a:xfrm rot="16200000">
            <a:off x="7133686" y="1562193"/>
            <a:ext cx="925301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5" name="Flussdiagramm: Daten 34"/>
          <p:cNvSpPr/>
          <p:nvPr/>
        </p:nvSpPr>
        <p:spPr>
          <a:xfrm>
            <a:off x="6156176" y="2490978"/>
            <a:ext cx="2703161" cy="1141325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Vereinfachtes Datenmodell</a:t>
            </a:r>
          </a:p>
          <a:p>
            <a:pPr algn="ctr"/>
            <a:r>
              <a:rPr lang="de-DE" sz="1000" i="1" dirty="0" smtClean="0"/>
              <a:t>(</a:t>
            </a:r>
            <a:r>
              <a:rPr lang="de-DE" sz="1000" i="1" dirty="0" err="1" smtClean="0"/>
              <a:t>DiversityService.Model</a:t>
            </a:r>
            <a:r>
              <a:rPr lang="de-DE" sz="1000" i="1" dirty="0" smtClean="0"/>
              <a:t>)</a:t>
            </a:r>
            <a:endParaRPr lang="de-DE" sz="1400" dirty="0"/>
          </a:p>
        </p:txBody>
      </p:sp>
      <p:sp>
        <p:nvSpPr>
          <p:cNvPr id="36" name="Pfeil nach links und rechts 35"/>
          <p:cNvSpPr/>
          <p:nvPr/>
        </p:nvSpPr>
        <p:spPr>
          <a:xfrm rot="20886686">
            <a:off x="3144258" y="3110444"/>
            <a:ext cx="2567453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WCF (XML-</a:t>
            </a:r>
            <a:r>
              <a:rPr lang="de-DE" sz="1200" dirty="0" err="1" smtClean="0"/>
              <a:t>Serialisierung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37" name="Flussdiagramm: Daten 36"/>
          <p:cNvSpPr/>
          <p:nvPr/>
        </p:nvSpPr>
        <p:spPr>
          <a:xfrm>
            <a:off x="160277" y="3284984"/>
            <a:ext cx="2703161" cy="1141325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Vereinfachtes Datenmodell</a:t>
            </a:r>
          </a:p>
          <a:p>
            <a:pPr algn="ctr"/>
            <a:r>
              <a:rPr lang="de-DE" sz="1000" i="1" dirty="0" smtClean="0"/>
              <a:t>(</a:t>
            </a:r>
            <a:r>
              <a:rPr lang="de-DE" sz="1000" i="1" dirty="0" err="1" smtClean="0"/>
              <a:t>DiversityService.Model</a:t>
            </a:r>
            <a:r>
              <a:rPr lang="de-DE" sz="1000" i="1" dirty="0" smtClean="0"/>
              <a:t>)</a:t>
            </a:r>
            <a:endParaRPr lang="de-DE" sz="1400" dirty="0"/>
          </a:p>
        </p:txBody>
      </p:sp>
      <p:sp>
        <p:nvSpPr>
          <p:cNvPr id="38" name="Pfeil nach links und rechts 37"/>
          <p:cNvSpPr/>
          <p:nvPr/>
        </p:nvSpPr>
        <p:spPr>
          <a:xfrm rot="16200000">
            <a:off x="1049208" y="4719742"/>
            <a:ext cx="925301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0" name="Flussdiagramm: Prozess 29"/>
          <p:cNvSpPr/>
          <p:nvPr/>
        </p:nvSpPr>
        <p:spPr>
          <a:xfrm>
            <a:off x="683766" y="5661248"/>
            <a:ext cx="1656184" cy="79208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DiversityPhone</a:t>
            </a:r>
            <a:endParaRPr lang="de-DE" dirty="0"/>
          </a:p>
        </p:txBody>
      </p:sp>
      <p:sp>
        <p:nvSpPr>
          <p:cNvPr id="31" name="Flussdiagramm: Manuelle Eingabe 30"/>
          <p:cNvSpPr/>
          <p:nvPr/>
        </p:nvSpPr>
        <p:spPr>
          <a:xfrm>
            <a:off x="6299607" y="5583838"/>
            <a:ext cx="2088232" cy="946907"/>
          </a:xfrm>
          <a:prstGeom prst="flowChartManualIn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Dateneingabe</a:t>
            </a:r>
            <a:endParaRPr lang="de-DE" dirty="0"/>
          </a:p>
        </p:txBody>
      </p:sp>
      <p:sp>
        <p:nvSpPr>
          <p:cNvPr id="32" name="Pfeil nach links 31"/>
          <p:cNvSpPr/>
          <p:nvPr/>
        </p:nvSpPr>
        <p:spPr>
          <a:xfrm>
            <a:off x="2699792" y="5820565"/>
            <a:ext cx="3384376" cy="473453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</dc:creator>
  <cp:lastModifiedBy>Georg</cp:lastModifiedBy>
  <cp:revision>7</cp:revision>
  <dcterms:created xsi:type="dcterms:W3CDTF">2011-08-16T17:55:30Z</dcterms:created>
  <dcterms:modified xsi:type="dcterms:W3CDTF">2011-08-17T15:49:38Z</dcterms:modified>
</cp:coreProperties>
</file>