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6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15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8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CB5B-8CD8-4D8A-9B0F-53AB361B29A3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5EEF-ADC1-4DDC-B4E9-5C0A0441D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Page State </a:t>
            </a:r>
            <a:r>
              <a:rPr lang="de-DE" dirty="0" err="1" smtClean="0"/>
              <a:t>Machine</a:t>
            </a:r>
            <a:r>
              <a:rPr lang="de-DE" dirty="0" smtClean="0"/>
              <a:t> - Symbols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States</a:t>
            </a:r>
          </a:p>
          <a:p>
            <a:pPr lvl="1"/>
            <a:r>
              <a:rPr lang="de-DE" dirty="0" err="1" smtClean="0"/>
              <a:t>Paused</a:t>
            </a:r>
            <a:r>
              <a:rPr lang="de-DE" dirty="0" smtClean="0"/>
              <a:t> (PA)</a:t>
            </a:r>
          </a:p>
          <a:p>
            <a:pPr lvl="1"/>
            <a:r>
              <a:rPr lang="de-DE" dirty="0" err="1" smtClean="0"/>
              <a:t>Previewing</a:t>
            </a:r>
            <a:r>
              <a:rPr lang="de-DE" dirty="0" smtClean="0"/>
              <a:t> (PR)</a:t>
            </a:r>
          </a:p>
          <a:p>
            <a:pPr lvl="1"/>
            <a:r>
              <a:rPr lang="de-DE" dirty="0" err="1" smtClean="0"/>
              <a:t>Playing</a:t>
            </a:r>
            <a:r>
              <a:rPr lang="de-DE" dirty="0" smtClean="0"/>
              <a:t> (PL)</a:t>
            </a:r>
          </a:p>
          <a:p>
            <a:pPr lvl="1"/>
            <a:r>
              <a:rPr lang="de-DE" dirty="0" smtClean="0"/>
              <a:t>Recording (REC)</a:t>
            </a:r>
          </a:p>
          <a:p>
            <a:pPr lvl="1"/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Flags</a:t>
            </a:r>
          </a:p>
          <a:p>
            <a:pPr lvl="1"/>
            <a:r>
              <a:rPr lang="de-DE" dirty="0" err="1" smtClean="0"/>
              <a:t>CanRecord</a:t>
            </a:r>
            <a:r>
              <a:rPr lang="de-DE" dirty="0" smtClean="0"/>
              <a:t> (R)</a:t>
            </a:r>
          </a:p>
          <a:p>
            <a:pPr lvl="1"/>
            <a:r>
              <a:rPr lang="de-DE" dirty="0" err="1" smtClean="0"/>
              <a:t>HasVideo</a:t>
            </a:r>
            <a:r>
              <a:rPr lang="de-DE" dirty="0" smtClean="0"/>
              <a:t> (V)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7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Video Service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1368552" y="3935825"/>
            <a:ext cx="9454896" cy="2109216"/>
            <a:chOff x="1353312" y="2460593"/>
            <a:chExt cx="9454896" cy="2109216"/>
          </a:xfrm>
        </p:grpSpPr>
        <p:sp>
          <p:nvSpPr>
            <p:cNvPr id="6" name="Rounded Rectangle 5"/>
            <p:cNvSpPr/>
            <p:nvPr/>
          </p:nvSpPr>
          <p:spPr>
            <a:xfrm>
              <a:off x="1353312" y="2460593"/>
              <a:ext cx="2877312" cy="21092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Recording</a:t>
              </a:r>
              <a:endParaRPr lang="de-DE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30896" y="2460593"/>
              <a:ext cx="2877312" cy="21092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Playback</a:t>
              </a:r>
              <a:endParaRPr lang="de-DE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839968" y="987552"/>
            <a:ext cx="512064" cy="51206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/>
              <p:cNvSpPr/>
              <p:nvPr/>
            </p:nvSpPr>
            <p:spPr>
              <a:xfrm>
                <a:off x="4870704" y="1987931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Flowchart: Proces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704" y="1987931"/>
                <a:ext cx="2450592" cy="731520"/>
              </a:xfrm>
              <a:prstGeom prst="flowChartProcess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ent Arrow 25"/>
          <p:cNvSpPr/>
          <p:nvPr/>
        </p:nvSpPr>
        <p:spPr>
          <a:xfrm rot="5400000">
            <a:off x="8006197" y="2093935"/>
            <a:ext cx="1781829" cy="1901952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de-DE" sz="1100" dirty="0" err="1" smtClean="0">
                <a:solidFill>
                  <a:schemeClr val="tx1"/>
                </a:solidFill>
              </a:rPr>
              <a:t>SetVideoFile</a:t>
            </a:r>
            <a:r>
              <a:rPr lang="de-DE" sz="1100" dirty="0" smtClean="0">
                <a:solidFill>
                  <a:schemeClr val="tx1"/>
                </a:solidFill>
              </a:rPr>
              <a:t>(</a:t>
            </a:r>
            <a:r>
              <a:rPr lang="de-DE" sz="1100" dirty="0" err="1" smtClean="0">
                <a:solidFill>
                  <a:schemeClr val="tx1"/>
                </a:solidFill>
              </a:rPr>
              <a:t>stream</a:t>
            </a:r>
            <a:r>
              <a:rPr lang="de-DE" sz="1100" dirty="0" smtClean="0">
                <a:solidFill>
                  <a:schemeClr val="tx1"/>
                </a:solidFill>
              </a:rPr>
              <a:t>)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 flipH="1">
            <a:off x="2403974" y="2093936"/>
            <a:ext cx="1781829" cy="1901952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r"/>
            <a:r>
              <a:rPr lang="de-DE" sz="1200" dirty="0" err="1" smtClean="0">
                <a:solidFill>
                  <a:schemeClr val="tx1"/>
                </a:solidFill>
              </a:rPr>
              <a:t>CreateRecording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pPr algn="r"/>
            <a:endParaRPr lang="de-DE" sz="1100" dirty="0">
              <a:solidFill>
                <a:schemeClr val="tx1"/>
              </a:solidFill>
            </a:endParaRPr>
          </a:p>
          <a:p>
            <a:pPr algn="r"/>
            <a:endParaRPr lang="de-DE" sz="1200" dirty="0" smtClean="0">
              <a:solidFill>
                <a:schemeClr val="tx1"/>
              </a:solidFill>
            </a:endParaRPr>
          </a:p>
          <a:p>
            <a:pPr algn="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042831" y="3853942"/>
            <a:ext cx="2106338" cy="890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SetVideoFile</a:t>
            </a:r>
            <a:r>
              <a:rPr lang="de-DE" sz="1400" dirty="0" smtClean="0"/>
              <a:t>(</a:t>
            </a:r>
            <a:r>
              <a:rPr lang="de-DE" sz="1400" dirty="0" err="1" smtClean="0"/>
              <a:t>stream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30" name="Right Arrow 29"/>
          <p:cNvSpPr/>
          <p:nvPr/>
        </p:nvSpPr>
        <p:spPr>
          <a:xfrm flipH="1">
            <a:off x="5042831" y="4988433"/>
            <a:ext cx="2106338" cy="890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CreateRecording</a:t>
            </a:r>
            <a:r>
              <a:rPr lang="de-DE" sz="1400" dirty="0" smtClean="0"/>
              <a:t>()</a:t>
            </a:r>
            <a:endParaRPr lang="de-DE" sz="1400" dirty="0"/>
          </a:p>
        </p:txBody>
      </p:sp>
      <p:cxnSp>
        <p:nvCxnSpPr>
          <p:cNvPr id="32" name="Straight Arrow Connector 31"/>
          <p:cNvCxnSpPr>
            <a:stCxn id="11" idx="4"/>
            <a:endCxn id="13" idx="0"/>
          </p:cNvCxnSpPr>
          <p:nvPr/>
        </p:nvCxnSpPr>
        <p:spPr>
          <a:xfrm>
            <a:off x="6096000" y="1499616"/>
            <a:ext cx="0" cy="488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8076" y="417259"/>
            <a:ext cx="10975848" cy="60234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Recording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Process 5"/>
              <p:cNvSpPr/>
              <p:nvPr/>
            </p:nvSpPr>
            <p:spPr>
              <a:xfrm>
                <a:off x="4870704" y="1902587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Flowchart: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704" y="1902587"/>
                <a:ext cx="2450592" cy="731520"/>
              </a:xfrm>
              <a:prstGeom prst="flowChartProcess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Connector 6"/>
          <p:cNvSpPr/>
          <p:nvPr/>
        </p:nvSpPr>
        <p:spPr>
          <a:xfrm>
            <a:off x="5839968" y="1109472"/>
            <a:ext cx="512064" cy="51206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Straight Arrow Connector 8"/>
          <p:cNvCxnSpPr>
            <a:stCxn id="7" idx="4"/>
            <a:endCxn id="6" idx="0"/>
          </p:cNvCxnSpPr>
          <p:nvPr/>
        </p:nvCxnSpPr>
        <p:spPr>
          <a:xfrm>
            <a:off x="6096000" y="1621536"/>
            <a:ext cx="0" cy="281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Process 9"/>
              <p:cNvSpPr/>
              <p:nvPr/>
            </p:nvSpPr>
            <p:spPr>
              <a:xfrm>
                <a:off x="1238166" y="3059461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Flowchart: Proces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66" y="3059461"/>
                <a:ext cx="2450592" cy="731520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10" idx="0"/>
          </p:cNvCxnSpPr>
          <p:nvPr/>
        </p:nvCxnSpPr>
        <p:spPr>
          <a:xfrm flipH="1">
            <a:off x="2463462" y="2264568"/>
            <a:ext cx="2414016" cy="794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62171" y="2124623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()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Process 14"/>
              <p:cNvSpPr/>
              <p:nvPr/>
            </p:nvSpPr>
            <p:spPr>
              <a:xfrm>
                <a:off x="4870704" y="3059461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Flowchart: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704" y="3059461"/>
                <a:ext cx="2450592" cy="731520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3706368" y="3203392"/>
            <a:ext cx="1188720" cy="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5785" y="2858984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dirty="0" err="1" smtClean="0"/>
              <a:t>Stop</a:t>
            </a:r>
            <a:r>
              <a:rPr lang="de-DE" dirty="0" smtClean="0"/>
              <a:t>()</a:t>
            </a:r>
            <a:endParaRPr lang="de-DE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706368" y="3596821"/>
            <a:ext cx="1188720" cy="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1395" y="3653877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dirty="0" err="1" smtClean="0"/>
              <a:t>Record</a:t>
            </a:r>
            <a:r>
              <a:rPr lang="de-DE" dirty="0" smtClean="0"/>
              <a:t>()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owchart: Process 45"/>
              <p:cNvSpPr/>
              <p:nvPr/>
            </p:nvSpPr>
            <p:spPr>
              <a:xfrm>
                <a:off x="8485632" y="3037554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632" y="3037554"/>
                <a:ext cx="2450592" cy="731520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7296912" y="3197296"/>
            <a:ext cx="1188720" cy="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37393" y="2852888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dirty="0" smtClean="0"/>
              <a:t>Play()</a:t>
            </a:r>
            <a:endParaRPr lang="de-DE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296912" y="3590725"/>
            <a:ext cx="1188720" cy="3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143" y="3647781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Stop</a:t>
            </a:r>
            <a:r>
              <a:rPr lang="de-DE" dirty="0" smtClean="0"/>
              <a:t>()</a:t>
            </a:r>
            <a:br>
              <a:rPr lang="de-DE" dirty="0" smtClean="0"/>
            </a:br>
            <a:r>
              <a:rPr lang="de-DE" dirty="0" err="1" smtClean="0"/>
              <a:t>VideoEnded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51" name="Flowchart: Terminator 50"/>
          <p:cNvSpPr/>
          <p:nvPr/>
        </p:nvSpPr>
        <p:spPr>
          <a:xfrm>
            <a:off x="5437632" y="5145024"/>
            <a:ext cx="1316736" cy="4389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Exit</a:t>
            </a:r>
            <a:endParaRPr lang="de-DE" dirty="0"/>
          </a:p>
        </p:txBody>
      </p:sp>
      <p:cxnSp>
        <p:nvCxnSpPr>
          <p:cNvPr id="52" name="Straight Arrow Connector 51"/>
          <p:cNvCxnSpPr>
            <a:stCxn id="15" idx="2"/>
            <a:endCxn id="51" idx="0"/>
          </p:cNvCxnSpPr>
          <p:nvPr/>
        </p:nvCxnSpPr>
        <p:spPr>
          <a:xfrm>
            <a:off x="6096000" y="3790981"/>
            <a:ext cx="0" cy="135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40344" y="425895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Save()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63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8076" y="417259"/>
            <a:ext cx="10975848" cy="60234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Playback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Process 5"/>
              <p:cNvSpPr/>
              <p:nvPr/>
            </p:nvSpPr>
            <p:spPr>
              <a:xfrm>
                <a:off x="4870704" y="1902587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Flowchart: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704" y="1902587"/>
                <a:ext cx="2450592" cy="731520"/>
              </a:xfrm>
              <a:prstGeom prst="flowChartProcess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Connector 6"/>
          <p:cNvSpPr/>
          <p:nvPr/>
        </p:nvSpPr>
        <p:spPr>
          <a:xfrm>
            <a:off x="5839968" y="1109472"/>
            <a:ext cx="512064" cy="51206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Straight Arrow Connector 8"/>
          <p:cNvCxnSpPr>
            <a:stCxn id="7" idx="4"/>
            <a:endCxn id="6" idx="0"/>
          </p:cNvCxnSpPr>
          <p:nvPr/>
        </p:nvCxnSpPr>
        <p:spPr>
          <a:xfrm>
            <a:off x="6096000" y="1621536"/>
            <a:ext cx="0" cy="281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Process 14"/>
              <p:cNvSpPr/>
              <p:nvPr/>
            </p:nvSpPr>
            <p:spPr>
              <a:xfrm>
                <a:off x="4858512" y="3587757"/>
                <a:ext cx="2450592" cy="73152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Flowchart: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12" y="3587757"/>
                <a:ext cx="2450592" cy="731520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266576" y="2637075"/>
            <a:ext cx="0" cy="975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58818" y="2926266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dirty="0" smtClean="0"/>
              <a:t>Play()</a:t>
            </a:r>
            <a:endParaRPr lang="de-DE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754368" y="2621586"/>
            <a:ext cx="1" cy="963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4368" y="2803574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Stop</a:t>
            </a:r>
            <a:r>
              <a:rPr lang="de-DE" dirty="0" smtClean="0"/>
              <a:t>()</a:t>
            </a:r>
            <a:br>
              <a:rPr lang="de-DE" dirty="0" smtClean="0"/>
            </a:br>
            <a:r>
              <a:rPr lang="de-DE" dirty="0" err="1" smtClean="0"/>
              <a:t>VideoEnded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51" name="Flowchart: Terminator 50"/>
          <p:cNvSpPr/>
          <p:nvPr/>
        </p:nvSpPr>
        <p:spPr>
          <a:xfrm>
            <a:off x="5437632" y="5145024"/>
            <a:ext cx="1316736" cy="4389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Exit</a:t>
            </a:r>
            <a:endParaRPr lang="de-DE" dirty="0"/>
          </a:p>
        </p:txBody>
      </p:sp>
      <p:cxnSp>
        <p:nvCxnSpPr>
          <p:cNvPr id="52" name="Straight Arrow Connector 51"/>
          <p:cNvCxnSpPr>
            <a:stCxn id="15" idx="2"/>
            <a:endCxn id="51" idx="0"/>
          </p:cNvCxnSpPr>
          <p:nvPr/>
        </p:nvCxnSpPr>
        <p:spPr>
          <a:xfrm>
            <a:off x="6083808" y="4319277"/>
            <a:ext cx="12192" cy="8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04465" y="449405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</a:t>
            </a:r>
            <a:r>
              <a:rPr lang="de-DE" i="1" dirty="0" err="1" smtClean="0"/>
              <a:t>NavigateBack</a:t>
            </a:r>
            <a:r>
              <a:rPr lang="de-DE" i="1" dirty="0" smtClean="0"/>
              <a:t>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415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Video Page State Machine - Symbols</vt:lpstr>
      <vt:lpstr>Video Service State Machine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Page State Machine - Symbols</dc:title>
  <dc:creator>Georg Rollinger</dc:creator>
  <cp:lastModifiedBy>Georg Rollinger</cp:lastModifiedBy>
  <cp:revision>6</cp:revision>
  <dcterms:created xsi:type="dcterms:W3CDTF">2013-11-14T20:00:49Z</dcterms:created>
  <dcterms:modified xsi:type="dcterms:W3CDTF">2013-11-14T20:45:09Z</dcterms:modified>
</cp:coreProperties>
</file>