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9" r:id="rId4"/>
    <p:sldId id="261" r:id="rId5"/>
    <p:sldId id="271" r:id="rId6"/>
    <p:sldId id="263" r:id="rId7"/>
    <p:sldId id="264" r:id="rId8"/>
    <p:sldId id="265" r:id="rId9"/>
    <p:sldId id="267" r:id="rId10"/>
    <p:sldId id="268" r:id="rId11"/>
    <p:sldId id="272" r:id="rId12"/>
    <p:sldId id="273" r:id="rId13"/>
    <p:sldId id="262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4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049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31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8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58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011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674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35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483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067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12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2597E-5B9C-4223-A3DC-E2371CBFDE8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E7349-6B5D-4302-9559-F56B92BBB5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88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lamgirhossainjust.blogspot.com/" TargetMode="External"/><Relationship Id="rId2" Type="http://schemas.openxmlformats.org/officeDocument/2006/relationships/hyperlink" Target="mailto:alamgir.cse14.just@gmai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rofile/Md-Alamgir-Hossai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holar.google.com/citations?user=P-_d2XsAAAAJ&amp;hl=en" TargetMode="External"/><Relationship Id="rId4" Type="http://schemas.openxmlformats.org/officeDocument/2006/relationships/hyperlink" Target="https://github.com/Alamgir-JUST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516835"/>
            <a:ext cx="11845636" cy="5433391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Beginning of the Beginning</a:t>
            </a: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5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Md. Alamgir Hossain</a:t>
            </a:r>
            <a:br>
              <a:rPr lang="en-US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sz="3600" b="1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>
                <a:latin typeface="Bookman Old Style" panose="02050604050505020204" pitchFamily="18" charset="0"/>
                <a:cs typeface="Times New Roman" panose="02020603050405020304" pitchFamily="18" charset="0"/>
              </a:rPr>
              <a:t>Lecturer</a:t>
            </a: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Dept. of CSE, </a:t>
            </a: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State University of Bangladesh</a:t>
            </a:r>
            <a:b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Mail: </a:t>
            </a:r>
            <a: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  <a:hlinkClick r:id="rId2"/>
              </a:rPr>
              <a:t>alamgir.cse14.just@gmail.com</a:t>
            </a:r>
            <a:br>
              <a:rPr lang="en-US" sz="3600" i="1" u="sng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YouTube: </a:t>
            </a:r>
            <a: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https://www.youtube.com/alamgirhossaincse</a:t>
            </a:r>
            <a:br>
              <a:rPr lang="en-US" sz="3200" i="1" u="sng" dirty="0">
                <a:solidFill>
                  <a:srgbClr val="00B0F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Blog: </a:t>
            </a:r>
            <a:r>
              <a:rPr lang="en-US" sz="3200" i="1" u="sng" dirty="0">
                <a:solidFill>
                  <a:srgbClr val="0070C0"/>
                </a:solidFill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https://alamgirhossainjust.blogspot.com/</a:t>
            </a:r>
            <a:endParaRPr lang="en-US" sz="3600" i="1" u="sng" dirty="0">
              <a:solidFill>
                <a:srgbClr val="0070C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E63B8-08D6-36A1-6DFD-64602E2886AE}"/>
              </a:ext>
            </a:extLst>
          </p:cNvPr>
          <p:cNvCxnSpPr>
            <a:cxnSpLocks/>
          </p:cNvCxnSpPr>
          <p:nvPr/>
        </p:nvCxnSpPr>
        <p:spPr>
          <a:xfrm>
            <a:off x="249382" y="3219463"/>
            <a:ext cx="1184563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41912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Deeply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the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homework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regularly.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Search the respective topic in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Google, YouTube, Stack overflow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Ask more and more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questions in the classroom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Solve problem from </a:t>
            </a:r>
            <a:r>
              <a:rPr lang="en-US" sz="2400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different online judges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BeeCrowd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UVA, </a:t>
            </a:r>
            <a:r>
              <a:rPr lang="en-US" sz="2400" b="1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CodeForces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etc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).  </a:t>
            </a:r>
          </a:p>
        </p:txBody>
      </p:sp>
    </p:spTree>
    <p:extLst>
      <p:ext uri="{BB962C8B-B14F-4D97-AF65-F5344CB8AC3E}">
        <p14:creationId xmlns:p14="http://schemas.microsoft.com/office/powerpoint/2010/main" val="82039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Question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All the questions will be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logical,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coding related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Marks: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Mid-Term: 30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Final-Term: 40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Homework/Presentation: 10 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Attendance: 10 (Changeable)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Spot Test: 05 (1 from 2)</a:t>
            </a:r>
          </a:p>
          <a:p>
            <a:pPr lvl="1" algn="just">
              <a:buClr>
                <a:srgbClr val="002060"/>
              </a:buClr>
              <a:buSzPct val="100000"/>
              <a:buBlip>
                <a:blip r:embed="rId3"/>
              </a:buBlip>
            </a:pP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Class Test: 05 (1 from 2)</a:t>
            </a:r>
          </a:p>
          <a:p>
            <a:pPr lvl="1"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0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7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Home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Creation of your own GitHub account.</a:t>
            </a:r>
            <a:endParaRPr lang="en-US" sz="2000" b="1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1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Syllabus</a:t>
            </a:r>
          </a:p>
        </p:txBody>
      </p:sp>
    </p:spTree>
    <p:extLst>
      <p:ext uri="{BB962C8B-B14F-4D97-AF65-F5344CB8AC3E}">
        <p14:creationId xmlns:p14="http://schemas.microsoft.com/office/powerpoint/2010/main" val="2582455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0234" y="2883038"/>
            <a:ext cx="105156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0723370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About Myself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MSc in ICT(Ongoing) at BUET(Bangladesh University of Engineering Technology).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BSc in CSE from </a:t>
            </a:r>
            <a:r>
              <a:rPr lang="en-US" sz="24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Jashore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University of Science and Technology.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Research Interests: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Cloud Computing, Data Security, Data Mining, Smart Devices, Machine Learning etc.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ResearchGate: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3"/>
              </a:rPr>
              <a:t>https://www.researchgate.net/profile/Md-Alamgir-Hossain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GitHub: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4"/>
              </a:rPr>
              <a:t>https://github.com/Alamgir-JUST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 </a:t>
            </a:r>
            <a:endParaRPr lang="en-US" sz="2400" b="1" i="1" dirty="0">
              <a:solidFill>
                <a:srgbClr val="00B05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Google Scholar: 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  <a:hlinkClick r:id="rId5"/>
              </a:rPr>
              <a:t>https://scholar.google.com/citations?user=P-_d2XsAAAAJ&amp;hl=en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dirty="0"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endParaRPr lang="en-US" sz="2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66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14098"/>
            <a:ext cx="10515600" cy="917575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4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What do you mean by </a:t>
            </a:r>
            <a:r>
              <a:rPr lang="en-US" sz="44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</a:t>
            </a:r>
            <a:r>
              <a:rPr lang="en-US" sz="44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</a:t>
            </a:r>
            <a:endParaRPr lang="en-US" sz="4400" b="1" i="1" dirty="0">
              <a:solidFill>
                <a:srgbClr val="002060"/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90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 university is an institution of higher (or tertiary) education and research which awards academic degrees in several academic disciplines.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University should be a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center of learning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creation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and nothing else!</a:t>
            </a:r>
          </a:p>
        </p:txBody>
      </p:sp>
    </p:spTree>
    <p:extLst>
      <p:ext uri="{BB962C8B-B14F-4D97-AF65-F5344CB8AC3E}">
        <p14:creationId xmlns:p14="http://schemas.microsoft.com/office/powerpoint/2010/main" val="424124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Course Info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Code: CSE-2101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Course Title: Object-Oriented Programming Language </a:t>
            </a:r>
          </a:p>
        </p:txBody>
      </p:sp>
    </p:spTree>
    <p:extLst>
      <p:ext uri="{BB962C8B-B14F-4D97-AF65-F5344CB8AC3E}">
        <p14:creationId xmlns:p14="http://schemas.microsoft.com/office/powerpoint/2010/main" val="379829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Learning Objectives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 concept of OOP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Building logic by solving different practical problems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365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Your Suggestions from previous experiences.</a:t>
            </a:r>
          </a:p>
          <a:p>
            <a:pPr marL="0" indent="0" algn="ctr">
              <a:buClr>
                <a:srgbClr val="002060"/>
              </a:buClr>
              <a:buSzPct val="150000"/>
              <a:buNone/>
            </a:pPr>
            <a:r>
              <a:rPr lang="en-US" sz="3200" b="1" dirty="0">
                <a:solidFill>
                  <a:srgbClr val="C0000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837196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Procedure of Understanding Each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Understanding each topics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theoretically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Learning from </a:t>
            </a:r>
            <a:r>
              <a:rPr lang="en-US" sz="2400" b="1" i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real-life problems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Implementation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of each topic </a:t>
            </a: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practically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40837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Knowledge Required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No previous knowledge is required for starting this course.</a:t>
            </a:r>
          </a:p>
          <a:p>
            <a:pPr algn="just">
              <a:buClr>
                <a:srgbClr val="002060"/>
              </a:buClr>
              <a:buSzPct val="150000"/>
              <a:buBlip>
                <a:blip r:embed="rId2"/>
              </a:buBlip>
            </a:pPr>
            <a:r>
              <a:rPr lang="en-US" sz="2400" b="1" i="1" dirty="0">
                <a:solidFill>
                  <a:srgbClr val="00B050"/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Helpful</a:t>
            </a:r>
            <a:r>
              <a:rPr lang="en-US" sz="24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, if you know the basic concepts of C programming language. </a:t>
            </a:r>
          </a:p>
        </p:txBody>
      </p:sp>
    </p:spTree>
    <p:extLst>
      <p:ext uri="{BB962C8B-B14F-4D97-AF65-F5344CB8AC3E}">
        <p14:creationId xmlns:p14="http://schemas.microsoft.com/office/powerpoint/2010/main" val="2525647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</TotalTime>
  <Words>390</Words>
  <Application>Microsoft Office PowerPoint</Application>
  <PresentationFormat>Widescreen</PresentationFormat>
  <Paragraphs>46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Bookman Old Style</vt:lpstr>
      <vt:lpstr>Calibri</vt:lpstr>
      <vt:lpstr>Calibri Light</vt:lpstr>
      <vt:lpstr>Office Theme</vt:lpstr>
      <vt:lpstr>The Beginning of the Beginning  Md. Alamgir Hossain  Lecturer,  Dept. of CSE, State University of Bangladesh Mail: alamgir.cse14.just@gmail.com YouTube: https://www.youtube.com/alamgirhossaincse Blog: https://alamgirhossainjust.blogspot.com/</vt:lpstr>
      <vt:lpstr>About Myself</vt:lpstr>
      <vt:lpstr>PowerPoint Presentation</vt:lpstr>
      <vt:lpstr>University</vt:lpstr>
      <vt:lpstr>Course Info</vt:lpstr>
      <vt:lpstr>Learning Objectives of OOP</vt:lpstr>
      <vt:lpstr>Procedure of Understanding Each Topics</vt:lpstr>
      <vt:lpstr>Procedure of Understanding Each Topics</vt:lpstr>
      <vt:lpstr>Knowledge Required </vt:lpstr>
      <vt:lpstr>Understanding Deeply</vt:lpstr>
      <vt:lpstr>Question Pattern</vt:lpstr>
      <vt:lpstr>Home Task</vt:lpstr>
      <vt:lpstr>Syllabus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Techniques (Unstructured)</dc:title>
  <dc:creator>Alamgir Hossain</dc:creator>
  <cp:lastModifiedBy>pc</cp:lastModifiedBy>
  <cp:revision>39</cp:revision>
  <dcterms:created xsi:type="dcterms:W3CDTF">2020-01-12T05:21:15Z</dcterms:created>
  <dcterms:modified xsi:type="dcterms:W3CDTF">2025-01-11T03:40:22Z</dcterms:modified>
</cp:coreProperties>
</file>