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5942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7-10T03:07:26.3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19100 9550 0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amgirhossainjust.blogspot.com/" TargetMode="External"/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516835"/>
            <a:ext cx="11845636" cy="543339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Introduction to OOP</a:t>
            </a:r>
            <a:br>
              <a:rPr lang="en-US" sz="5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5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Lecturer, </a:t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State University of Bangladesh</a:t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Mail: </a:t>
            </a:r>
            <a:r>
              <a:rPr lang="en-US" sz="3600" i="1" u="sng" dirty="0">
                <a:latin typeface="Bookman Old Style" panose="020506040505050202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br>
              <a:rPr lang="en-US" sz="3600" i="1" u="sng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YouTube: </a:t>
            </a:r>
            <a:r>
              <a:rPr lang="en-US" sz="3200" i="1" u="sng" dirty="0">
                <a:solidFill>
                  <a:srgbClr val="00B0F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https://www.youtube.com/alamgirhossaincse</a:t>
            </a:r>
            <a:br>
              <a:rPr lang="en-US" sz="3200" i="1" u="sng" dirty="0">
                <a:solidFill>
                  <a:srgbClr val="00B0F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Blog: </a:t>
            </a:r>
            <a:r>
              <a:rPr lang="en-US" sz="3200" i="1" u="sng" dirty="0">
                <a:solidFill>
                  <a:srgbClr val="0070C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hlinkClick r:id="rId3"/>
              </a:rPr>
              <a:t>https://alamgirhossainjust.blogspot.com/</a:t>
            </a:r>
            <a:endParaRPr lang="en-US" sz="3600" i="1" u="sng" dirty="0">
              <a:solidFill>
                <a:srgbClr val="0070C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9E63B8-08D6-36A1-6DFD-64602E2886AE}"/>
              </a:ext>
            </a:extLst>
          </p:cNvPr>
          <p:cNvCxnSpPr>
            <a:cxnSpLocks/>
          </p:cNvCxnSpPr>
          <p:nvPr/>
        </p:nvCxnSpPr>
        <p:spPr>
          <a:xfrm>
            <a:off x="249382" y="3219463"/>
            <a:ext cx="118456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2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Techniques (Unstructured)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language in which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entire logic of the program is written as a single continuous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(nonstop or unbroken) block is called ”unstructured Programming”.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written by following this language is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difficult to modify and to debug.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 Programming</a:t>
            </a:r>
          </a:p>
        </p:txBody>
      </p:sp>
    </p:spTree>
    <p:extLst>
      <p:ext uri="{BB962C8B-B14F-4D97-AF65-F5344CB8AC3E}">
        <p14:creationId xmlns:p14="http://schemas.microsoft.com/office/powerpoint/2010/main" val="424124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Techniques (Structured)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programming language in which the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 logic of the program is written by dividing it into smaller units or modules is called ”structured programming Language”.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C, the smaller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 are referred to as functions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written separately to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 a specific task.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function has a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 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for 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 in the main body of program with reference to its 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written in structured programming language is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easy to modify and to debug. </a:t>
            </a:r>
          </a:p>
          <a:p>
            <a:pPr algn="just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 the most popular and commonly used structured programming language is C language.</a:t>
            </a:r>
          </a:p>
        </p:txBody>
      </p:sp>
    </p:spTree>
    <p:extLst>
      <p:ext uri="{BB962C8B-B14F-4D97-AF65-F5344CB8AC3E}">
        <p14:creationId xmlns:p14="http://schemas.microsoft.com/office/powerpoint/2010/main" val="323197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Techniques (OOP)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bject-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riented 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rogramming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 is a software programming model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constructed around objects.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way, the data structure becomes an object that includes both data and functions. 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</a:t>
            </a:r>
            <a:r>
              <a:rPr lang="en-US" sz="24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programmers can create relationships between one object and another.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objects can inherit characteristics from other objects.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of the most widely used programming languages (such as C++, Java, Python, etc.)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876000" y="3438000"/>
              <a:ext cx="360" cy="3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6640" y="3428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12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Procedural Programming and OOP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899817"/>
              </p:ext>
            </p:extLst>
          </p:nvPr>
        </p:nvGraphicFramePr>
        <p:xfrm>
          <a:off x="838200" y="1364974"/>
          <a:ext cx="10515600" cy="52940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75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1" cap="all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PROCEDURAL ORIENTED PROGRAMMING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1" cap="all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ORIENTED PROGRAMMING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procedural programming, program is divided into small parts called </a:t>
                      </a:r>
                      <a:r>
                        <a:rPr lang="en-US" sz="17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functions</a:t>
                      </a:r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object oriented programming, program is divided into small parts called </a:t>
                      </a:r>
                      <a:r>
                        <a:rPr lang="en-US" sz="17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objects</a:t>
                      </a:r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Procedural programming follows </a:t>
                      </a:r>
                      <a:r>
                        <a:rPr lang="en-US" sz="17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 down approach</a:t>
                      </a:r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oriented programming follows </a:t>
                      </a:r>
                      <a:r>
                        <a:rPr lang="en-US" sz="17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bottom up approach</a:t>
                      </a:r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no access specifier in procedural programming.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oriented programming have access specifiers like private, public, protected etc.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Adding new data and function is not easy.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Adding new data and function is easy.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Procedural programming does not have any proper way for hiding data so it is </a:t>
                      </a:r>
                      <a:r>
                        <a:rPr lang="en-US" sz="17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secure</a:t>
                      </a:r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oriented programming provides data hiding so it is </a:t>
                      </a:r>
                      <a:r>
                        <a:rPr lang="en-US" sz="17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secure</a:t>
                      </a:r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procedural programming, overloading is not possible.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Overloading is possible in object oriented programming.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procedural programming, function is more important than data.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object oriented programming, data is more important than function.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Procedural programming is based on </a:t>
                      </a:r>
                      <a:r>
                        <a:rPr lang="en-US" sz="17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unreal world</a:t>
                      </a:r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oriented programming is based on </a:t>
                      </a:r>
                      <a:r>
                        <a:rPr lang="en-US" sz="1700" b="1" i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 world</a:t>
                      </a:r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7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Examples: C, FORTRAN, Pascal, Basic etc.</a:t>
                      </a:r>
                    </a:p>
                  </a:txBody>
                  <a:tcPr marL="133350" marR="133350" marT="66675" marB="66675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fr-FR" sz="17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Examples: C++, Java, Python, C# etc.</a:t>
                      </a:r>
                    </a:p>
                  </a:txBody>
                  <a:tcPr marL="133350" marR="133350" marT="66675" marB="6667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24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modeled on real world entities.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data hiding.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reusability of code through inheritance.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flexibility through polymorphism.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provides the effective problem-solving way.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easy code maintenance.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is faster and easier to execute.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provides a clear structure for the programs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23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&amp; Objects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Binding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Passing</a:t>
            </a:r>
          </a:p>
          <a:p>
            <a:pPr algn="just" fontAlgn="base"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5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Parts of a C program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261473-610F-25F4-2BD1-A6AC39E99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1597025"/>
            <a:ext cx="824865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6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pPr algn="just" fontAlgn="base">
              <a:lnSpc>
                <a:spcPct val="150000"/>
              </a:lnSpc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main difference between the procedural oriented programming and object-oriented programming which is directly connected to change the real world? (Don't try to copy and paste, just write your opinion).</a:t>
            </a:r>
          </a:p>
        </p:txBody>
      </p:sp>
    </p:spTree>
    <p:extLst>
      <p:ext uri="{BB962C8B-B14F-4D97-AF65-F5344CB8AC3E}">
        <p14:creationId xmlns:p14="http://schemas.microsoft.com/office/powerpoint/2010/main" val="165157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619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Times New Roman</vt:lpstr>
      <vt:lpstr>Wingdings</vt:lpstr>
      <vt:lpstr>Office Theme</vt:lpstr>
      <vt:lpstr>Introduction to OOP  Md. Alamgir Hossain  Lecturer,  Dept. of CSE, State University of Bangladesh Mail: alamgir.cse14.just@gmail.com YouTube: https://www.youtube.com/alamgirhossaincse Blog: https://alamgirhossainjust.blogspot.com/</vt:lpstr>
      <vt:lpstr>Programming Techniques (Unstructured)</vt:lpstr>
      <vt:lpstr>Programming Techniques (Structured)</vt:lpstr>
      <vt:lpstr>Programming Techniques (OOP)</vt:lpstr>
      <vt:lpstr>Difference between Procedural Programming and OOP</vt:lpstr>
      <vt:lpstr>Why Object-Oriented Programming</vt:lpstr>
      <vt:lpstr>Features of OOP</vt:lpstr>
      <vt:lpstr>Major Parts of a C program</vt:lpstr>
      <vt:lpstr>Homework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pc</cp:lastModifiedBy>
  <cp:revision>30</cp:revision>
  <dcterms:created xsi:type="dcterms:W3CDTF">2020-01-12T05:21:15Z</dcterms:created>
  <dcterms:modified xsi:type="dcterms:W3CDTF">2025-01-21T04:43:51Z</dcterms:modified>
</cp:coreProperties>
</file>