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5" r:id="rId6"/>
    <p:sldId id="258" r:id="rId7"/>
    <p:sldId id="259" r:id="rId8"/>
    <p:sldId id="266" r:id="rId9"/>
    <p:sldId id="267" r:id="rId10"/>
    <p:sldId id="26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Features of </a:t>
            </a:r>
            <a:r>
              <a:rPr lang="en-US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OOP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Classes and Objects)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5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Lecturer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State University of Bangladesh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inside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604963"/>
            <a:ext cx="6115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outside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562099"/>
            <a:ext cx="6838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Class: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A class in C++ is the building block, that leads to Object-Oriented programming.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is a user-defined data type, which holds its own data members and member functions, which can be accessed and used by creating an instance of that class.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C++ class is like a blueprint for an object.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Class of 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Cars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There may be many cars with different names and brand but all of them will share some common properties like all of them will have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 wheels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Speed Limit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Mileage range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etc. So here, Car is the class and wheels, speed limits, mileage are their properties.</a:t>
            </a: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is an instance of a Class.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a class is defined, no memory is allocated but when it is instantiated (i.e. an object is created) memory is allocated.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Honda, Toyota, BMW(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Bayerische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Motoren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Werke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etc.</a:t>
            </a:r>
          </a:p>
        </p:txBody>
      </p:sp>
    </p:spTree>
    <p:extLst>
      <p:ext uri="{BB962C8B-B14F-4D97-AF65-F5344CB8AC3E}">
        <p14:creationId xmlns:p14="http://schemas.microsoft.com/office/powerpoint/2010/main" val="14716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class is defined in C++ using keyword class followed by the name of class. The body of class is defined inside the curly brackets and terminated by a semicolon at the end.</a:t>
            </a:r>
          </a:p>
        </p:txBody>
      </p:sp>
      <p:pic>
        <p:nvPicPr>
          <p:cNvPr id="1026" name="Picture 2" descr="classes-and-objects-in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76" y="2896220"/>
            <a:ext cx="7440485" cy="3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Declaring Objects: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When a class is defined, only the specification for the object is defined; no memory or storage is allocated.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use the data and access functions defined in the class, you need to create objects.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 ClassName ObjectName</a:t>
            </a:r>
          </a:p>
        </p:txBody>
      </p:sp>
    </p:spTree>
    <p:extLst>
      <p:ext uri="{BB962C8B-B14F-4D97-AF65-F5344CB8AC3E}">
        <p14:creationId xmlns:p14="http://schemas.microsoft.com/office/powerpoint/2010/main" val="21189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Accessing Data Members and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data members and member functions of class can be accessed using the dot(‘.’) operator with the object. 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 if the name of object is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obj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and you want to access the member function with the name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printName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then you will have to write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obj.printName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Accessing a data member depends solely on the access control of that data member.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are 3 types of access modifiers available in C++: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Protected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819275"/>
            <a:ext cx="7724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571625"/>
            <a:ext cx="533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are 2 ways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define a member function: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Inside class definition, Outside class definition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define a member function outside the class definition we have to use the scope resolution :: operator along with class name and function name.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169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Features of OOP (Classes and Objects)  Md. Alamgir Hossain Lecturer, State University of Bangladesh Mail: alamgir.cse14.just@gmail.com</vt:lpstr>
      <vt:lpstr>Classes and Objects</vt:lpstr>
      <vt:lpstr>Classes and Objects</vt:lpstr>
      <vt:lpstr>Defining Class and Declaring Objects</vt:lpstr>
      <vt:lpstr>Defining Class and Declaring Objects</vt:lpstr>
      <vt:lpstr>Accessing Data Members and Member Functions</vt:lpstr>
      <vt:lpstr>Defining Class and Declaring Objects</vt:lpstr>
      <vt:lpstr>Defining Class and Declaring Objects</vt:lpstr>
      <vt:lpstr>Member Functions in Classes</vt:lpstr>
      <vt:lpstr>Member Functions in inside Class</vt:lpstr>
      <vt:lpstr>Member Functions in outside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24</cp:revision>
  <dcterms:created xsi:type="dcterms:W3CDTF">2020-01-12T05:21:15Z</dcterms:created>
  <dcterms:modified xsi:type="dcterms:W3CDTF">2025-01-24T16:28:56Z</dcterms:modified>
</cp:coreProperties>
</file>