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992" y="1126435"/>
            <a:ext cx="10515600" cy="482379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OOP</a:t>
            </a: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(Access Modifiers)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1657350"/>
            <a:ext cx="6467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9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members are accessible from outside the class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members cannot be accessed (or viewed) from outside the class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members cannot be accessed from outside the class, however, they can be accessed in inherited classes. 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in a View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77" y="2025247"/>
            <a:ext cx="6728845" cy="3464356"/>
          </a:xfrm>
        </p:spPr>
      </p:pic>
    </p:spTree>
    <p:extLst>
      <p:ext uri="{BB962C8B-B14F-4D97-AF65-F5344CB8AC3E}">
        <p14:creationId xmlns:p14="http://schemas.microsoft.com/office/powerpoint/2010/main" val="128554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9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in C++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 or Access Specifiers in a class are used to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the accessibility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class members.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some restrictions on the class members not to get directly accessed by the outside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3 types of access modifiers available in C++:</a:t>
            </a:r>
          </a:p>
          <a:p>
            <a:pPr lvl="1" algn="just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fontAlgn="base">
              <a:buClr>
                <a:srgbClr val="002060"/>
              </a:buClr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specify any access modifiers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members inside the class then by default the access modifier for the members will be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Public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class members declared under public will be avail. 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members and member functions declared public can be accessed able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classes too.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members of a class can be accessed from anywhere in the program using the direct member access operator (.) with the object of that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program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member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public so we are allowed to access it outside the class.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Clr>
                <a:srgbClr val="00206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Public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521" y="1690688"/>
            <a:ext cx="7574654" cy="464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members declared as 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accessed only by the functions inside the class.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allowed to be accessed directly by any object or function outside the class.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 functions or the friend functions are allowed to access the private data members of a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0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65" y="1658693"/>
            <a:ext cx="7633252" cy="519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below program will be a compile time error because we are not allowed to access the private data members of a class directly outside the class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 access the private data members of a class indirectly using the public member functions of the class.</a:t>
            </a:r>
          </a:p>
        </p:txBody>
      </p:sp>
    </p:spTree>
    <p:extLst>
      <p:ext uri="{BB962C8B-B14F-4D97-AF65-F5344CB8AC3E}">
        <p14:creationId xmlns:p14="http://schemas.microsoft.com/office/powerpoint/2010/main" val="7636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Private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16" y="1458119"/>
            <a:ext cx="6561897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 :: Protected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access modifier is similar to that of private access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modifiers.</a:t>
            </a:r>
          </a:p>
          <a:p>
            <a:pPr algn="just">
              <a:lnSpc>
                <a:spcPct val="10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is that the class member declared as Protected are inaccessible outside the class but they can be accessed by any subclass(derived class) of that class.</a:t>
            </a:r>
          </a:p>
        </p:txBody>
      </p:sp>
    </p:spTree>
    <p:extLst>
      <p:ext uri="{BB962C8B-B14F-4D97-AF65-F5344CB8AC3E}">
        <p14:creationId xmlns:p14="http://schemas.microsoft.com/office/powerpoint/2010/main" val="7973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221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Features of OOP (Access Modifiers)</vt:lpstr>
      <vt:lpstr>Access Modifiers in C++</vt:lpstr>
      <vt:lpstr>Access Modifier :: Public</vt:lpstr>
      <vt:lpstr>Access Modifier :: Public</vt:lpstr>
      <vt:lpstr>Access Modifier :: Private</vt:lpstr>
      <vt:lpstr>Access Modifier :: Private</vt:lpstr>
      <vt:lpstr>Access Modifier :: Private</vt:lpstr>
      <vt:lpstr>Access Modifier :: Private</vt:lpstr>
      <vt:lpstr>Access Modifier :: Protected</vt:lpstr>
      <vt:lpstr>Access Modifier :: Protected</vt:lpstr>
      <vt:lpstr>Access Modifier</vt:lpstr>
      <vt:lpstr>Access Modifier in a 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Alamgir Hossain</cp:lastModifiedBy>
  <cp:revision>29</cp:revision>
  <dcterms:created xsi:type="dcterms:W3CDTF">2020-01-12T05:21:15Z</dcterms:created>
  <dcterms:modified xsi:type="dcterms:W3CDTF">2025-02-17T14:29:29Z</dcterms:modified>
</cp:coreProperties>
</file>