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9" r:id="rId12"/>
    <p:sldId id="286" r:id="rId13"/>
    <p:sldId id="287" r:id="rId14"/>
    <p:sldId id="288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432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49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8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1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7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3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83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67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1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2597E-5B9C-4223-A3DC-E2371CBFDE8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992" y="1126435"/>
            <a:ext cx="10515600" cy="482379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 &amp; Destructor</a:t>
            </a: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19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0991"/>
            <a:ext cx="10515600" cy="5287618"/>
          </a:xfrm>
        </p:spPr>
        <p:txBody>
          <a:bodyPr>
            <a:normAutofit/>
          </a:bodyPr>
          <a:lstStyle/>
          <a:p>
            <a:pPr marL="0" indent="0" algn="just" fontAlgn="base">
              <a:lnSpc>
                <a:spcPct val="100000"/>
              </a:lnSpc>
              <a:buClr>
                <a:srgbClr val="002060"/>
              </a:buCl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lnSpc>
                <a:spcPct val="100000"/>
              </a:lnSpc>
              <a:buClr>
                <a:srgbClr val="002060"/>
              </a:buCl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183" y="1470991"/>
            <a:ext cx="6991634" cy="511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39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0991"/>
            <a:ext cx="10515600" cy="5287618"/>
          </a:xfrm>
        </p:spPr>
        <p:txBody>
          <a:bodyPr>
            <a:normAutofit/>
          </a:bodyPr>
          <a:lstStyle/>
          <a:p>
            <a:pPr marL="0" indent="0" algn="just" fontAlgn="base">
              <a:lnSpc>
                <a:spcPct val="100000"/>
              </a:lnSpc>
              <a:buClr>
                <a:srgbClr val="002060"/>
              </a:buCl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lnSpc>
                <a:spcPct val="100000"/>
              </a:lnSpc>
              <a:buClr>
                <a:srgbClr val="002060"/>
              </a:buCl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5C763F-280A-4798-91EE-F6A219BAF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19" y="1613955"/>
            <a:ext cx="7920962" cy="500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1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is Copy Constructor Called!!!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/>
          </a:bodyPr>
          <a:lstStyle/>
          <a:p>
            <a:pPr algn="just" fontAlgn="base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an object of the class is returned by value.</a:t>
            </a:r>
          </a:p>
          <a:p>
            <a:pPr algn="just" fontAlgn="base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an object of the class is passed (to a function) by value as an argument.</a:t>
            </a:r>
          </a:p>
          <a:p>
            <a:pPr algn="just" fontAlgn="base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an object is constructed based on another object of the same class.</a:t>
            </a:r>
          </a:p>
          <a:p>
            <a:pPr algn="just" fontAlgn="base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compiler generates a temporary object.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5230"/>
            <a:ext cx="65" cy="366739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68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/>
          </a:bodyPr>
          <a:lstStyle/>
          <a:p>
            <a:pPr fontAlgn="base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destructor?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Destructor is a member function which destructs or deletes an object.</a:t>
            </a:r>
          </a:p>
          <a:p>
            <a:pPr fontAlgn="base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is destructor called?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destructor function is called automatically when the object goes out of scope:</a:t>
            </a:r>
          </a:p>
          <a:p>
            <a:pPr lvl="1" fontAlgn="base"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ends </a:t>
            </a:r>
          </a:p>
          <a:p>
            <a:pPr lvl="1" fontAlgn="base"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ends</a:t>
            </a:r>
          </a:p>
          <a:p>
            <a:pPr lvl="1" fontAlgn="base"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block containing local variables ends</a:t>
            </a:r>
          </a:p>
          <a:p>
            <a:pPr lvl="1" fontAlgn="base"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delete operator is called </a:t>
            </a:r>
          </a:p>
          <a:p>
            <a:pPr algn="just" fontAlgn="base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5230"/>
            <a:ext cx="65" cy="366739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80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/>
          </a:bodyPr>
          <a:lstStyle/>
          <a:p>
            <a:pPr fontAlgn="base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destructors are different from a normal member function?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Destructors have same name as the class preceded by a tilde (~). Destructors don’t take any argument and don’t return anything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5230"/>
            <a:ext cx="65" cy="366739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387" y="2838863"/>
            <a:ext cx="4456113" cy="379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61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234" y="288303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8245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 lnSpcReduction="10000"/>
          </a:bodyPr>
          <a:lstStyle/>
          <a:p>
            <a:pPr algn="just" fontAlgn="base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Constructors are special class members which are 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called by the compiler every time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object of that class is instantiated. </a:t>
            </a:r>
          </a:p>
          <a:p>
            <a:pPr algn="just" fontAlgn="base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Constructors have the same name as the class and may be defined inside or outside the class definition.</a:t>
            </a:r>
          </a:p>
          <a:p>
            <a:pPr algn="just" fontAlgn="base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Constructors don’t have return type</a:t>
            </a:r>
          </a:p>
          <a:p>
            <a:pPr algn="just" fontAlgn="base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do not specify a constructor, C++ compiler generates a default constructor for us (expects no parameters and has an empty body).</a:t>
            </a:r>
          </a:p>
          <a:p>
            <a:pPr algn="just" fontAlgn="base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b="1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Constructors are used to initialize all class data members.</a:t>
            </a:r>
          </a:p>
          <a:p>
            <a:pPr algn="just" fontAlgn="base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3 types of constructors:</a:t>
            </a:r>
          </a:p>
          <a:p>
            <a:pPr lvl="1" algn="just" fontAlgn="base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constructors</a:t>
            </a:r>
          </a:p>
          <a:p>
            <a:pPr lvl="1" algn="just" fontAlgn="base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Parametrized constructors</a:t>
            </a:r>
          </a:p>
          <a:p>
            <a:pPr lvl="1" algn="just" fontAlgn="base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constructors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24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/>
          </a:bodyPr>
          <a:lstStyle/>
          <a:p>
            <a:pPr algn="just" fontAlgn="base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constructor is the constructor which doesn’t take any argument. It has no parameters.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530" y="2584174"/>
            <a:ext cx="6360940" cy="417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14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Parameterized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/>
          </a:bodyPr>
          <a:lstStyle/>
          <a:p>
            <a:pPr algn="just" fontAlgn="base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possible to pass arguments to constructors. </a:t>
            </a:r>
          </a:p>
          <a:p>
            <a:pPr algn="just" fontAlgn="base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Typically, these arguments help initialize an object when it is created. </a:t>
            </a:r>
          </a:p>
          <a:p>
            <a:pPr algn="just" fontAlgn="base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 parameterized constructor, 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simply add parameters to it the way you would to any other function. </a:t>
            </a:r>
          </a:p>
          <a:p>
            <a:pPr algn="just" fontAlgn="base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define the constructor’s body, use the parameters to initialize the object.</a:t>
            </a:r>
          </a:p>
        </p:txBody>
      </p:sp>
    </p:spTree>
    <p:extLst>
      <p:ext uri="{BB962C8B-B14F-4D97-AF65-F5344CB8AC3E}">
        <p14:creationId xmlns:p14="http://schemas.microsoft.com/office/powerpoint/2010/main" val="22749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Parameterized Constructors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601" y="1548486"/>
            <a:ext cx="6482798" cy="517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45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of Parameterized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/>
          </a:bodyPr>
          <a:lstStyle/>
          <a:p>
            <a:pPr algn="just" fontAlgn="base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initialize the various data elements of different objects with different values when they are created.</a:t>
            </a:r>
          </a:p>
          <a:p>
            <a:pPr fontAlgn="base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overload constructors.</a:t>
            </a:r>
          </a:p>
          <a:p>
            <a:pPr fontAlgn="base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have more than one constructors in a class?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Yes, It is called Constructor Overloading.</a:t>
            </a:r>
          </a:p>
          <a:p>
            <a:pPr fontAlgn="base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74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/>
          </a:bodyPr>
          <a:lstStyle/>
          <a:p>
            <a:pPr algn="just" fontAlgn="base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C++, We can have more than one constructor in a class with same name, as long as each has a different list of arguments. This concept is known as Constructor Overloading.</a:t>
            </a:r>
          </a:p>
          <a:p>
            <a:pPr algn="just" fontAlgn="base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Overloaded constructors essentially have the same name (name of the class) and different number of arguments.</a:t>
            </a:r>
          </a:p>
          <a:p>
            <a:pPr algn="just" fontAlgn="base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constructor is called depending upon the number and type of arguments passed.</a:t>
            </a:r>
          </a:p>
          <a:p>
            <a:pPr algn="just" fontAlgn="base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creating the object, arguments must be passed to let compiler know, which constructor needs to be called.</a:t>
            </a:r>
          </a:p>
          <a:p>
            <a:pPr algn="just" fontAlgn="base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67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0991"/>
            <a:ext cx="10515600" cy="5287618"/>
          </a:xfrm>
        </p:spPr>
        <p:txBody>
          <a:bodyPr>
            <a:normAutofit/>
          </a:bodyPr>
          <a:lstStyle/>
          <a:p>
            <a:pPr marL="0" indent="0" algn="just" fontAlgn="base">
              <a:lnSpc>
                <a:spcPct val="100000"/>
              </a:lnSpc>
              <a:buClr>
                <a:srgbClr val="002060"/>
              </a:buCl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lnSpc>
                <a:spcPct val="100000"/>
              </a:lnSpc>
              <a:buClr>
                <a:srgbClr val="002060"/>
              </a:buCl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391" y="1676400"/>
            <a:ext cx="7540487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60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/>
          </a:bodyPr>
          <a:lstStyle/>
          <a:p>
            <a:pPr algn="just" fontAlgn="base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copy constructor is a member function 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initializes an object using another object of the same class.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copy constructor has the following general function prototype: </a:t>
            </a:r>
          </a:p>
          <a:p>
            <a:pPr marL="0" indent="0" algn="ctr" fontAlgn="base">
              <a:lnSpc>
                <a:spcPct val="100000"/>
              </a:lnSpc>
              <a:buClr>
                <a:srgbClr val="002060"/>
              </a:buClr>
              <a:buNone/>
            </a:pPr>
            <a:r>
              <a:rPr lang="en-US" alt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alt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objName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altLang="en-US" sz="4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5230"/>
            <a:ext cx="65" cy="366739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343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375</Words>
  <Application>Microsoft Office PowerPoint</Application>
  <PresentationFormat>Widescreen</PresentationFormat>
  <Paragraphs>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Office Theme</vt:lpstr>
      <vt:lpstr>Constructor &amp; Destructor </vt:lpstr>
      <vt:lpstr>Constructor</vt:lpstr>
      <vt:lpstr>Default Constructors</vt:lpstr>
      <vt:lpstr>Parameterized Constructors</vt:lpstr>
      <vt:lpstr>Parameterized Constructors</vt:lpstr>
      <vt:lpstr>Uses of Parameterized Constructors</vt:lpstr>
      <vt:lpstr>Constructor Overloading</vt:lpstr>
      <vt:lpstr>Constructor Overloading</vt:lpstr>
      <vt:lpstr>Copy Constructor</vt:lpstr>
      <vt:lpstr>Copy Constructor</vt:lpstr>
      <vt:lpstr>Copy Constructor</vt:lpstr>
      <vt:lpstr>When is Copy Constructor Called!!!</vt:lpstr>
      <vt:lpstr>Destructors</vt:lpstr>
      <vt:lpstr>Destructors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Techniques (Unstructured)</dc:title>
  <dc:creator>Alamgir Hossain</dc:creator>
  <cp:lastModifiedBy>Alamgir Hossain</cp:lastModifiedBy>
  <cp:revision>41</cp:revision>
  <dcterms:created xsi:type="dcterms:W3CDTF">2020-01-12T05:21:15Z</dcterms:created>
  <dcterms:modified xsi:type="dcterms:W3CDTF">2025-02-17T14:33:33Z</dcterms:modified>
</cp:coreProperties>
</file>