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36" d="100"/>
          <a:sy n="136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2265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9226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6909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25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5392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1255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44220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367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2154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9645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1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1E37-8849-A949-879A-84B48BFD5B43}" type="datetimeFigureOut">
              <a:rPr lang="en-LU" smtClean="0"/>
              <a:t>29/11/2021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7909-9910-CF44-932A-0C25BAE7A69C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2864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ndroid_robot_2014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43B77-0C01-9E48-9CB6-6E6642502E1D}"/>
              </a:ext>
            </a:extLst>
          </p:cNvPr>
          <p:cNvSpPr/>
          <p:nvPr/>
        </p:nvSpPr>
        <p:spPr>
          <a:xfrm>
            <a:off x="-96823" y="922788"/>
            <a:ext cx="605209" cy="479896"/>
          </a:xfrm>
          <a:prstGeom prst="rect">
            <a:avLst/>
          </a:prstGeom>
          <a:noFill/>
        </p:spPr>
        <p:txBody>
          <a:bodyPr wrap="none" lIns="158390" tIns="79195" rIns="158390" bIns="79195">
            <a:spAutoFit/>
          </a:bodyPr>
          <a:lstStyle/>
          <a:p>
            <a:pPr algn="ctr"/>
            <a:r>
              <a:rPr lang="en-GB" sz="2079" dirty="0">
                <a:ln w="0"/>
              </a:rPr>
              <a:t>V0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62B9F-617B-6B4A-8312-D171A3DA30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282738" y="4278388"/>
            <a:ext cx="356194" cy="3789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5B2C4F-46B7-324E-B177-24C34E717D48}"/>
              </a:ext>
            </a:extLst>
          </p:cNvPr>
          <p:cNvSpPr/>
          <p:nvPr/>
        </p:nvSpPr>
        <p:spPr>
          <a:xfrm>
            <a:off x="-85738" y="4277274"/>
            <a:ext cx="605209" cy="479896"/>
          </a:xfrm>
          <a:prstGeom prst="rect">
            <a:avLst/>
          </a:prstGeom>
          <a:noFill/>
        </p:spPr>
        <p:txBody>
          <a:bodyPr wrap="none" lIns="158390" tIns="79195" rIns="158390" bIns="79195">
            <a:spAutoFit/>
          </a:bodyPr>
          <a:lstStyle/>
          <a:p>
            <a:pPr algn="ctr"/>
            <a:r>
              <a:rPr lang="en-GB" sz="2079" dirty="0">
                <a:ln w="0"/>
              </a:rPr>
              <a:t>V1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5DAAC-9DA4-B144-9E52-169981A74F0F}"/>
              </a:ext>
            </a:extLst>
          </p:cNvPr>
          <p:cNvSpPr txBox="1"/>
          <p:nvPr/>
        </p:nvSpPr>
        <p:spPr>
          <a:xfrm>
            <a:off x="8175579" y="969622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Generate the EWTG App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1A3AB-3776-8846-BC3C-81F31566D043}"/>
              </a:ext>
            </a:extLst>
          </p:cNvPr>
          <p:cNvSpPr/>
          <p:nvPr/>
        </p:nvSpPr>
        <p:spPr>
          <a:xfrm>
            <a:off x="7546143" y="222992"/>
            <a:ext cx="642550" cy="64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86D068-1881-FC4C-9263-DBF4636B95A7}"/>
              </a:ext>
            </a:extLst>
          </p:cNvPr>
          <p:cNvSpPr/>
          <p:nvPr/>
        </p:nvSpPr>
        <p:spPr>
          <a:xfrm>
            <a:off x="1865750" y="1534176"/>
            <a:ext cx="409340" cy="409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7419-7D78-4B4D-B5F0-FF1A70DE237F}"/>
              </a:ext>
            </a:extLst>
          </p:cNvPr>
          <p:cNvSpPr/>
          <p:nvPr/>
        </p:nvSpPr>
        <p:spPr>
          <a:xfrm>
            <a:off x="3824866" y="944984"/>
            <a:ext cx="435504" cy="435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DADC0-A765-E340-B775-886DDAE1998D}"/>
              </a:ext>
            </a:extLst>
          </p:cNvPr>
          <p:cNvSpPr txBox="1"/>
          <p:nvPr/>
        </p:nvSpPr>
        <p:spPr>
          <a:xfrm>
            <a:off x="8175579" y="359601"/>
            <a:ext cx="401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Identify target methods and instructions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47828-7E2B-F340-B548-EDC5172F910B}"/>
              </a:ext>
            </a:extLst>
          </p:cNvPr>
          <p:cNvSpPr txBox="1"/>
          <p:nvPr/>
        </p:nvSpPr>
        <p:spPr>
          <a:xfrm>
            <a:off x="8175579" y="1693178"/>
            <a:ext cx="304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Instrument the App under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604E2-D7EC-6E41-A036-55BAEEA9AA73}"/>
              </a:ext>
            </a:extLst>
          </p:cNvPr>
          <p:cNvSpPr txBox="1"/>
          <p:nvPr/>
        </p:nvSpPr>
        <p:spPr>
          <a:xfrm>
            <a:off x="8175579" y="2416734"/>
            <a:ext cx="23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Generate the EWTGDiff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0F9FA-C39F-3F4F-B17C-82974B359341}"/>
              </a:ext>
            </a:extLst>
          </p:cNvPr>
          <p:cNvSpPr txBox="1"/>
          <p:nvPr/>
        </p:nvSpPr>
        <p:spPr>
          <a:xfrm>
            <a:off x="8175579" y="3216523"/>
            <a:ext cx="191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Testing wi</a:t>
            </a:r>
            <a:r>
              <a:rPr lang="en-GB" dirty="0" err="1"/>
              <a:t>th</a:t>
            </a:r>
            <a:r>
              <a:rPr lang="en-LU" dirty="0"/>
              <a:t> CALM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8C6ED-070A-2945-ADC3-CD665A23CC65}"/>
              </a:ext>
            </a:extLst>
          </p:cNvPr>
          <p:cNvSpPr txBox="1"/>
          <p:nvPr/>
        </p:nvSpPr>
        <p:spPr>
          <a:xfrm>
            <a:off x="8175578" y="4016312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Testing wi</a:t>
            </a:r>
            <a:r>
              <a:rPr lang="en-GB" dirty="0" err="1"/>
              <a:t>th</a:t>
            </a:r>
            <a:r>
              <a:rPr lang="en-LU" dirty="0"/>
              <a:t> ATUA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857E33-07B4-CB47-933C-4B9A3D14D4F7}"/>
              </a:ext>
            </a:extLst>
          </p:cNvPr>
          <p:cNvSpPr/>
          <p:nvPr/>
        </p:nvSpPr>
        <p:spPr>
          <a:xfrm>
            <a:off x="1855629" y="374244"/>
            <a:ext cx="429582" cy="41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5B59D3-AC37-E848-BD31-7737D80C307E}"/>
              </a:ext>
            </a:extLst>
          </p:cNvPr>
          <p:cNvSpPr/>
          <p:nvPr/>
        </p:nvSpPr>
        <p:spPr>
          <a:xfrm>
            <a:off x="7541194" y="963816"/>
            <a:ext cx="642550" cy="64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A7010B-795E-0940-879D-D11DAAE03615}"/>
              </a:ext>
            </a:extLst>
          </p:cNvPr>
          <p:cNvSpPr/>
          <p:nvPr/>
        </p:nvSpPr>
        <p:spPr>
          <a:xfrm>
            <a:off x="7541194" y="1704640"/>
            <a:ext cx="642550" cy="64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528703-1A20-1E47-81D7-9B16E9DD2EF1}"/>
              </a:ext>
            </a:extLst>
          </p:cNvPr>
          <p:cNvSpPr/>
          <p:nvPr/>
        </p:nvSpPr>
        <p:spPr>
          <a:xfrm>
            <a:off x="7541194" y="2441747"/>
            <a:ext cx="642550" cy="64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D347CA-1FF0-C044-A38D-4262DC58568B}"/>
              </a:ext>
            </a:extLst>
          </p:cNvPr>
          <p:cNvSpPr/>
          <p:nvPr/>
        </p:nvSpPr>
        <p:spPr>
          <a:xfrm>
            <a:off x="7541194" y="3166286"/>
            <a:ext cx="642550" cy="64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23035F-ACEB-3440-A8B4-1C03E599B2CA}"/>
              </a:ext>
            </a:extLst>
          </p:cNvPr>
          <p:cNvSpPr/>
          <p:nvPr/>
        </p:nvSpPr>
        <p:spPr>
          <a:xfrm>
            <a:off x="7541194" y="3879703"/>
            <a:ext cx="642550" cy="64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157B95-B6CD-C34F-A756-E62B610D6ADD}"/>
              </a:ext>
            </a:extLst>
          </p:cNvPr>
          <p:cNvCxnSpPr>
            <a:cxnSpLocks/>
            <a:stCxn id="33" idx="0"/>
            <a:endCxn id="19" idx="3"/>
          </p:cNvCxnSpPr>
          <p:nvPr/>
        </p:nvCxnSpPr>
        <p:spPr>
          <a:xfrm flipV="1">
            <a:off x="1486155" y="725656"/>
            <a:ext cx="432385" cy="2225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B0A20D-E8E3-384C-AA23-DF5050BD415A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1486155" y="1327141"/>
            <a:ext cx="439541" cy="2669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cument 30">
            <a:extLst>
              <a:ext uri="{FF2B5EF4-FFF2-40B4-BE49-F238E27FC236}">
                <a16:creationId xmlns:a16="http://schemas.microsoft.com/office/drawing/2014/main" id="{89297212-4923-4D4A-90C9-83013DB66243}"/>
              </a:ext>
            </a:extLst>
          </p:cNvPr>
          <p:cNvSpPr/>
          <p:nvPr/>
        </p:nvSpPr>
        <p:spPr>
          <a:xfrm>
            <a:off x="2665461" y="1544191"/>
            <a:ext cx="446231" cy="37716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V0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078885A-E749-454B-85E4-A218E56D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308058" y="948201"/>
            <a:ext cx="356194" cy="37894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A1C075DC-0F94-324F-8E71-893CE1A82165}"/>
              </a:ext>
            </a:extLst>
          </p:cNvPr>
          <p:cNvSpPr/>
          <p:nvPr/>
        </p:nvSpPr>
        <p:spPr>
          <a:xfrm>
            <a:off x="491641" y="1082002"/>
            <a:ext cx="161468" cy="16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48FA22-D06A-4544-A12E-7708AB44B3C5}"/>
              </a:ext>
            </a:extLst>
          </p:cNvPr>
          <p:cNvSpPr/>
          <p:nvPr/>
        </p:nvSpPr>
        <p:spPr>
          <a:xfrm rot="16200000">
            <a:off x="53650" y="1139876"/>
            <a:ext cx="172168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79BE68-416D-BC48-9CA6-53ADCF565088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964775" y="580096"/>
            <a:ext cx="890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B75E12-7793-9742-883C-3B4AADE312A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72126" y="1738846"/>
            <a:ext cx="893624" cy="2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2E4218-66D2-0845-B6F2-A5F4D85B6C20}"/>
              </a:ext>
            </a:extLst>
          </p:cNvPr>
          <p:cNvCxnSpPr>
            <a:cxnSpLocks/>
            <a:stCxn id="34" idx="6"/>
            <a:endCxn id="35" idx="0"/>
          </p:cNvCxnSpPr>
          <p:nvPr/>
        </p:nvCxnSpPr>
        <p:spPr>
          <a:xfrm flipV="1">
            <a:off x="653109" y="1162735"/>
            <a:ext cx="238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96BCF8B-3975-AC45-BC5C-3C44C1181256}"/>
              </a:ext>
            </a:extLst>
          </p:cNvPr>
          <p:cNvGrpSpPr/>
          <p:nvPr/>
        </p:nvGrpSpPr>
        <p:grpSpPr>
          <a:xfrm>
            <a:off x="2657792" y="400655"/>
            <a:ext cx="358043" cy="380907"/>
            <a:chOff x="3678100" y="1459547"/>
            <a:chExt cx="358043" cy="3809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558EF8-6A8E-B743-A510-65088620C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3678100" y="1459547"/>
              <a:ext cx="358043" cy="380907"/>
            </a:xfrm>
            <a:prstGeom prst="rect">
              <a:avLst/>
            </a:prstGeom>
          </p:spPr>
        </p:pic>
        <p:sp>
          <p:nvSpPr>
            <p:cNvPr id="66" name="Sun 65">
              <a:extLst>
                <a:ext uri="{FF2B5EF4-FFF2-40B4-BE49-F238E27FC236}">
                  <a16:creationId xmlns:a16="http://schemas.microsoft.com/office/drawing/2014/main" id="{CC5BA60F-948B-6A4E-9CBC-24728F8D92B0}"/>
                </a:ext>
              </a:extLst>
            </p:cNvPr>
            <p:cNvSpPr/>
            <p:nvPr/>
          </p:nvSpPr>
          <p:spPr>
            <a:xfrm>
              <a:off x="3784408" y="1578205"/>
              <a:ext cx="145426" cy="14359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DD8702-ECCB-0243-AE35-698F42FF524D}"/>
              </a:ext>
            </a:extLst>
          </p:cNvPr>
          <p:cNvCxnSpPr>
            <a:cxnSpLocks/>
            <a:stCxn id="19" idx="6"/>
            <a:endCxn id="5" idx="3"/>
          </p:cNvCxnSpPr>
          <p:nvPr/>
        </p:nvCxnSpPr>
        <p:spPr>
          <a:xfrm>
            <a:off x="2285211" y="580097"/>
            <a:ext cx="372581" cy="110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5D0564E-30C8-4B49-A687-C08C9DC50B00}"/>
              </a:ext>
            </a:extLst>
          </p:cNvPr>
          <p:cNvCxnSpPr>
            <a:cxnSpLocks/>
            <a:stCxn id="11" idx="6"/>
            <a:endCxn id="31" idx="1"/>
          </p:cNvCxnSpPr>
          <p:nvPr/>
        </p:nvCxnSpPr>
        <p:spPr>
          <a:xfrm flipV="1">
            <a:off x="2275090" y="1732774"/>
            <a:ext cx="390371" cy="60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228DFEE-64C1-6D4C-B7E7-21C21C466BE9}"/>
              </a:ext>
            </a:extLst>
          </p:cNvPr>
          <p:cNvSpPr/>
          <p:nvPr/>
        </p:nvSpPr>
        <p:spPr>
          <a:xfrm rot="16200000">
            <a:off x="2572751" y="1142210"/>
            <a:ext cx="172168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75375E4-6972-4742-BD14-680F03E9C415}"/>
              </a:ext>
            </a:extLst>
          </p:cNvPr>
          <p:cNvCxnSpPr>
            <a:cxnSpLocks/>
            <a:stCxn id="19" idx="4"/>
            <a:endCxn id="72" idx="0"/>
          </p:cNvCxnSpPr>
          <p:nvPr/>
        </p:nvCxnSpPr>
        <p:spPr>
          <a:xfrm rot="16200000" flipH="1">
            <a:off x="2551018" y="305351"/>
            <a:ext cx="379120" cy="1340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3C4FA6B6-48FF-E640-9FB4-27DB840A2B93}"/>
              </a:ext>
            </a:extLst>
          </p:cNvPr>
          <p:cNvCxnSpPr>
            <a:cxnSpLocks/>
            <a:stCxn id="11" idx="0"/>
            <a:endCxn id="72" idx="0"/>
          </p:cNvCxnSpPr>
          <p:nvPr/>
        </p:nvCxnSpPr>
        <p:spPr>
          <a:xfrm rot="5400000" flipH="1" flipV="1">
            <a:off x="2556025" y="679465"/>
            <a:ext cx="369107" cy="1340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FB62B8-6A3A-714B-93C4-C6F4DE868081}"/>
              </a:ext>
            </a:extLst>
          </p:cNvPr>
          <p:cNvCxnSpPr>
            <a:cxnSpLocks/>
            <a:stCxn id="72" idx="2"/>
            <a:endCxn id="12" idx="2"/>
          </p:cNvCxnSpPr>
          <p:nvPr/>
        </p:nvCxnSpPr>
        <p:spPr>
          <a:xfrm flipV="1">
            <a:off x="3456455" y="1162736"/>
            <a:ext cx="368411" cy="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26A7847-52B7-4945-8EB2-31A9747E1A96}"/>
              </a:ext>
            </a:extLst>
          </p:cNvPr>
          <p:cNvCxnSpPr>
            <a:cxnSpLocks/>
            <a:stCxn id="31" idx="2"/>
            <a:endCxn id="12" idx="4"/>
          </p:cNvCxnSpPr>
          <p:nvPr/>
        </p:nvCxnSpPr>
        <p:spPr>
          <a:xfrm rot="5400000" flipH="1" flipV="1">
            <a:off x="3207630" y="1061434"/>
            <a:ext cx="515933" cy="1154041"/>
          </a:xfrm>
          <a:prstGeom prst="bentConnector3">
            <a:avLst>
              <a:gd name="adj1" fmla="val -49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A067A65-8199-114C-926B-30F87903B94E}"/>
              </a:ext>
            </a:extLst>
          </p:cNvPr>
          <p:cNvCxnSpPr>
            <a:cxnSpLocks/>
            <a:stCxn id="5" idx="0"/>
            <a:endCxn id="12" idx="0"/>
          </p:cNvCxnSpPr>
          <p:nvPr/>
        </p:nvCxnSpPr>
        <p:spPr>
          <a:xfrm rot="16200000" flipH="1">
            <a:off x="3167550" y="69917"/>
            <a:ext cx="544329" cy="1205805"/>
          </a:xfrm>
          <a:prstGeom prst="bentConnector3">
            <a:avLst>
              <a:gd name="adj1" fmla="val -41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Multi-document 86">
            <a:extLst>
              <a:ext uri="{FF2B5EF4-FFF2-40B4-BE49-F238E27FC236}">
                <a16:creationId xmlns:a16="http://schemas.microsoft.com/office/drawing/2014/main" id="{B0AB6619-9DC3-E247-860C-1E59430B7DD5}"/>
              </a:ext>
            </a:extLst>
          </p:cNvPr>
          <p:cNvSpPr/>
          <p:nvPr/>
        </p:nvSpPr>
        <p:spPr>
          <a:xfrm>
            <a:off x="4719204" y="944984"/>
            <a:ext cx="642550" cy="43550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V0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EC8D37A-0AB2-D449-B1A9-BCD446CF1D41}"/>
              </a:ext>
            </a:extLst>
          </p:cNvPr>
          <p:cNvCxnSpPr>
            <a:cxnSpLocks/>
            <a:stCxn id="12" idx="6"/>
            <a:endCxn id="87" idx="1"/>
          </p:cNvCxnSpPr>
          <p:nvPr/>
        </p:nvCxnSpPr>
        <p:spPr>
          <a:xfrm>
            <a:off x="4260370" y="1162736"/>
            <a:ext cx="4588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CC3F7225-C7FF-6340-BA6C-934DFD987E9E}"/>
              </a:ext>
            </a:extLst>
          </p:cNvPr>
          <p:cNvSpPr/>
          <p:nvPr/>
        </p:nvSpPr>
        <p:spPr>
          <a:xfrm>
            <a:off x="495172" y="4467858"/>
            <a:ext cx="161468" cy="16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7FED3FB-DACA-4D41-9C24-1CDFDE30C7EB}"/>
              </a:ext>
            </a:extLst>
          </p:cNvPr>
          <p:cNvSpPr/>
          <p:nvPr/>
        </p:nvSpPr>
        <p:spPr>
          <a:xfrm>
            <a:off x="1909763" y="3767072"/>
            <a:ext cx="429582" cy="41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B945F0-679E-DC42-95F9-C6DEEB7092F5}"/>
              </a:ext>
            </a:extLst>
          </p:cNvPr>
          <p:cNvCxnSpPr>
            <a:cxnSpLocks/>
            <a:stCxn id="90" idx="6"/>
            <a:endCxn id="143" idx="0"/>
          </p:cNvCxnSpPr>
          <p:nvPr/>
        </p:nvCxnSpPr>
        <p:spPr>
          <a:xfrm>
            <a:off x="656640" y="4548592"/>
            <a:ext cx="232005" cy="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51E4F6D-5476-734D-8BD6-B4BF52B58D1E}"/>
              </a:ext>
            </a:extLst>
          </p:cNvPr>
          <p:cNvSpPr/>
          <p:nvPr/>
        </p:nvSpPr>
        <p:spPr>
          <a:xfrm rot="16200000">
            <a:off x="50660" y="4532942"/>
            <a:ext cx="172168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87B5164-9CA2-5148-B3A3-0692FE155055}"/>
              </a:ext>
            </a:extLst>
          </p:cNvPr>
          <p:cNvSpPr/>
          <p:nvPr/>
        </p:nvSpPr>
        <p:spPr>
          <a:xfrm>
            <a:off x="1889630" y="4810160"/>
            <a:ext cx="429582" cy="41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BA060F7-368E-0F42-BCE9-37F619379E45}"/>
              </a:ext>
            </a:extLst>
          </p:cNvPr>
          <p:cNvCxnSpPr>
            <a:cxnSpLocks/>
            <a:stCxn id="6" idx="2"/>
            <a:endCxn id="148" idx="1"/>
          </p:cNvCxnSpPr>
          <p:nvPr/>
        </p:nvCxnSpPr>
        <p:spPr>
          <a:xfrm>
            <a:off x="1460835" y="4657328"/>
            <a:ext cx="491706" cy="2131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Document 157">
            <a:extLst>
              <a:ext uri="{FF2B5EF4-FFF2-40B4-BE49-F238E27FC236}">
                <a16:creationId xmlns:a16="http://schemas.microsoft.com/office/drawing/2014/main" id="{F6E7462D-4A7D-BB4B-892C-F8982A15889A}"/>
              </a:ext>
            </a:extLst>
          </p:cNvPr>
          <p:cNvSpPr/>
          <p:nvPr/>
        </p:nvSpPr>
        <p:spPr>
          <a:xfrm>
            <a:off x="2586918" y="3376646"/>
            <a:ext cx="428917" cy="359616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400" dirty="0"/>
              <a:t>0-1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57C290C-CAF0-0B49-9E3F-F4CC36E3F60B}"/>
              </a:ext>
            </a:extLst>
          </p:cNvPr>
          <p:cNvGrpSpPr/>
          <p:nvPr/>
        </p:nvGrpSpPr>
        <p:grpSpPr>
          <a:xfrm>
            <a:off x="2622354" y="4832831"/>
            <a:ext cx="358043" cy="380907"/>
            <a:chOff x="3678100" y="1459547"/>
            <a:chExt cx="358043" cy="380907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330DCF5C-C423-D74C-925C-367013B4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3678100" y="1459547"/>
              <a:ext cx="358043" cy="380907"/>
            </a:xfrm>
            <a:prstGeom prst="rect">
              <a:avLst/>
            </a:prstGeom>
          </p:spPr>
        </p:pic>
        <p:sp>
          <p:nvSpPr>
            <p:cNvPr id="175" name="Sun 174">
              <a:extLst>
                <a:ext uri="{FF2B5EF4-FFF2-40B4-BE49-F238E27FC236}">
                  <a16:creationId xmlns:a16="http://schemas.microsoft.com/office/drawing/2014/main" id="{FD9809F9-95CB-8342-827D-0FD703FB0CCF}"/>
                </a:ext>
              </a:extLst>
            </p:cNvPr>
            <p:cNvSpPr/>
            <p:nvPr/>
          </p:nvSpPr>
          <p:spPr>
            <a:xfrm>
              <a:off x="3784408" y="1578205"/>
              <a:ext cx="145426" cy="14359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3A43265F-3184-904B-B008-75CFE1005561}"/>
              </a:ext>
            </a:extLst>
          </p:cNvPr>
          <p:cNvSpPr/>
          <p:nvPr/>
        </p:nvSpPr>
        <p:spPr>
          <a:xfrm>
            <a:off x="3139308" y="3774255"/>
            <a:ext cx="429582" cy="41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3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F176618-B660-F74C-8588-FF10E23B613A}"/>
              </a:ext>
            </a:extLst>
          </p:cNvPr>
          <p:cNvCxnSpPr>
            <a:stCxn id="132" idx="6"/>
            <a:endCxn id="176" idx="2"/>
          </p:cNvCxnSpPr>
          <p:nvPr/>
        </p:nvCxnSpPr>
        <p:spPr>
          <a:xfrm>
            <a:off x="2339345" y="3972925"/>
            <a:ext cx="799963" cy="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D549453-1340-0B4F-BEEB-67095A9E696E}"/>
              </a:ext>
            </a:extLst>
          </p:cNvPr>
          <p:cNvCxnSpPr>
            <a:cxnSpLocks/>
            <a:stCxn id="132" idx="7"/>
            <a:endCxn id="158" idx="1"/>
          </p:cNvCxnSpPr>
          <p:nvPr/>
        </p:nvCxnSpPr>
        <p:spPr>
          <a:xfrm flipV="1">
            <a:off x="2276434" y="3556454"/>
            <a:ext cx="310484" cy="2709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88CEDDC-1E54-704D-AD34-3A281C3CD0E7}"/>
              </a:ext>
            </a:extLst>
          </p:cNvPr>
          <p:cNvCxnSpPr>
            <a:cxnSpLocks/>
            <a:stCxn id="158" idx="3"/>
            <a:endCxn id="176" idx="1"/>
          </p:cNvCxnSpPr>
          <p:nvPr/>
        </p:nvCxnSpPr>
        <p:spPr>
          <a:xfrm>
            <a:off x="3015835" y="3556454"/>
            <a:ext cx="186384" cy="2780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8C621BF-18E8-1A40-907C-10C874DF1EF9}"/>
              </a:ext>
            </a:extLst>
          </p:cNvPr>
          <p:cNvCxnSpPr>
            <a:cxnSpLocks/>
            <a:stCxn id="6" idx="0"/>
            <a:endCxn id="132" idx="3"/>
          </p:cNvCxnSpPr>
          <p:nvPr/>
        </p:nvCxnSpPr>
        <p:spPr>
          <a:xfrm flipV="1">
            <a:off x="1460835" y="4118484"/>
            <a:ext cx="511839" cy="1599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BDF479ED-13FD-A94E-AE3D-B23DF6FFC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252549" y="3313837"/>
            <a:ext cx="356194" cy="378940"/>
          </a:xfrm>
          <a:prstGeom prst="rect">
            <a:avLst/>
          </a:prstGeom>
        </p:spPr>
      </p:pic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FBE22C8-37A3-8149-8E74-4977F3B222AB}"/>
              </a:ext>
            </a:extLst>
          </p:cNvPr>
          <p:cNvCxnSpPr>
            <a:stCxn id="203" idx="1"/>
            <a:endCxn id="132" idx="1"/>
          </p:cNvCxnSpPr>
          <p:nvPr/>
        </p:nvCxnSpPr>
        <p:spPr>
          <a:xfrm>
            <a:off x="1608743" y="3503307"/>
            <a:ext cx="363931" cy="3240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D2EC9B9-0213-EA42-AA36-A2334851EB4E}"/>
              </a:ext>
            </a:extLst>
          </p:cNvPr>
          <p:cNvCxnSpPr>
            <a:endCxn id="132" idx="2"/>
          </p:cNvCxnSpPr>
          <p:nvPr/>
        </p:nvCxnSpPr>
        <p:spPr>
          <a:xfrm>
            <a:off x="934364" y="3972924"/>
            <a:ext cx="975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E747031-F4E9-2E43-9757-181BB7512518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972126" y="5016013"/>
            <a:ext cx="917504" cy="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E5BCF75-F5BA-4745-B63D-418445887A91}"/>
              </a:ext>
            </a:extLst>
          </p:cNvPr>
          <p:cNvCxnSpPr>
            <a:stCxn id="6" idx="1"/>
            <a:endCxn id="176" idx="4"/>
          </p:cNvCxnSpPr>
          <p:nvPr/>
        </p:nvCxnSpPr>
        <p:spPr>
          <a:xfrm flipV="1">
            <a:off x="1638932" y="4185960"/>
            <a:ext cx="1715167" cy="28189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Document 249">
            <a:extLst>
              <a:ext uri="{FF2B5EF4-FFF2-40B4-BE49-F238E27FC236}">
                <a16:creationId xmlns:a16="http://schemas.microsoft.com/office/drawing/2014/main" id="{79C715E4-9852-3242-A766-91D5B4980E5F}"/>
              </a:ext>
            </a:extLst>
          </p:cNvPr>
          <p:cNvSpPr/>
          <p:nvPr/>
        </p:nvSpPr>
        <p:spPr>
          <a:xfrm>
            <a:off x="3662379" y="4339461"/>
            <a:ext cx="446231" cy="37716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V1</a:t>
            </a:r>
          </a:p>
        </p:txBody>
      </p:sp>
      <p:sp>
        <p:nvSpPr>
          <p:cNvPr id="251" name="Document 250">
            <a:extLst>
              <a:ext uri="{FF2B5EF4-FFF2-40B4-BE49-F238E27FC236}">
                <a16:creationId xmlns:a16="http://schemas.microsoft.com/office/drawing/2014/main" id="{4691E2EC-17F3-9044-8F12-844360CBA583}"/>
              </a:ext>
            </a:extLst>
          </p:cNvPr>
          <p:cNvSpPr/>
          <p:nvPr/>
        </p:nvSpPr>
        <p:spPr>
          <a:xfrm>
            <a:off x="3656150" y="3408704"/>
            <a:ext cx="446231" cy="37716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V0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3204681-8A5E-8549-B850-4FE62D359EFE}"/>
              </a:ext>
            </a:extLst>
          </p:cNvPr>
          <p:cNvCxnSpPr>
            <a:stCxn id="148" idx="6"/>
            <a:endCxn id="174" idx="3"/>
          </p:cNvCxnSpPr>
          <p:nvPr/>
        </p:nvCxnSpPr>
        <p:spPr>
          <a:xfrm>
            <a:off x="2319212" y="5016013"/>
            <a:ext cx="303142" cy="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8B7FB199-EB2D-AC41-9AF1-D53D69ED7F0F}"/>
              </a:ext>
            </a:extLst>
          </p:cNvPr>
          <p:cNvSpPr/>
          <p:nvPr/>
        </p:nvSpPr>
        <p:spPr>
          <a:xfrm>
            <a:off x="4260370" y="3780738"/>
            <a:ext cx="429582" cy="41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746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2946</TotalTime>
  <Words>46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Chanh Duc NGO</dc:creator>
  <cp:lastModifiedBy>Chanh Duc NGO</cp:lastModifiedBy>
  <cp:revision>1</cp:revision>
  <dcterms:created xsi:type="dcterms:W3CDTF">2021-11-29T20:44:57Z</dcterms:created>
  <dcterms:modified xsi:type="dcterms:W3CDTF">2021-12-01T21:51:21Z</dcterms:modified>
</cp:coreProperties>
</file>