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256" r:id="rId2"/>
  </p:sldIdLst>
  <p:sldSz cx="9359900" cy="9359900"/>
  <p:notesSz cx="6858000" cy="9144000"/>
  <p:defaultTextStyle>
    <a:defPPr>
      <a:defRPr lang="en-US"/>
    </a:defPPr>
    <a:lvl1pPr marL="0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1pPr>
    <a:lvl2pPr marL="360487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2pPr>
    <a:lvl3pPr marL="720974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3pPr>
    <a:lvl4pPr marL="1081462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4pPr>
    <a:lvl5pPr marL="1441950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5pPr>
    <a:lvl6pPr marL="1802437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6pPr>
    <a:lvl7pPr marL="2162925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7pPr>
    <a:lvl8pPr marL="2523412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8pPr>
    <a:lvl9pPr marL="2883899" algn="l" defTabSz="720974" rtl="0" eaLnBrk="1" latinLnBrk="0" hangingPunct="1">
      <a:defRPr sz="14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A62"/>
    <a:srgbClr val="FF0000"/>
    <a:srgbClr val="B4C7E7"/>
    <a:srgbClr val="FFF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4"/>
    <p:restoredTop sz="94547"/>
  </p:normalViewPr>
  <p:slideViewPr>
    <p:cSldViewPr snapToGrid="0" snapToObjects="1">
      <p:cViewPr varScale="1">
        <p:scale>
          <a:sx n="78" d="100"/>
          <a:sy n="78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01043-3B81-3844-BC61-353AF4217384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4B7E6-C19A-EE4D-BB2A-A27FA8335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2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4B7E6-C19A-EE4D-BB2A-A27FA8335D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3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531818"/>
            <a:ext cx="7955915" cy="3258632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4916115"/>
            <a:ext cx="7019925" cy="2259809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498328"/>
            <a:ext cx="2018228" cy="79320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498328"/>
            <a:ext cx="5937687" cy="793208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2333478"/>
            <a:ext cx="8072914" cy="3893458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6263769"/>
            <a:ext cx="8072914" cy="2047477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491640"/>
            <a:ext cx="3977958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491640"/>
            <a:ext cx="3977958" cy="59387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3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98330"/>
            <a:ext cx="8072914" cy="1809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2294476"/>
            <a:ext cx="3959676" cy="1124487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3418964"/>
            <a:ext cx="3959676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2294476"/>
            <a:ext cx="3979177" cy="1124487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3418964"/>
            <a:ext cx="3979177" cy="5028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2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23993"/>
            <a:ext cx="3018811" cy="218397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347654"/>
            <a:ext cx="4738449" cy="6651596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807970"/>
            <a:ext cx="3018811" cy="5202112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623993"/>
            <a:ext cx="3018811" cy="218397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347654"/>
            <a:ext cx="4738449" cy="6651596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807970"/>
            <a:ext cx="3018811" cy="5202112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498330"/>
            <a:ext cx="807291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491640"/>
            <a:ext cx="807291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8675243"/>
            <a:ext cx="210597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2AC9-C315-E042-9981-F08DF5D0D45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8675243"/>
            <a:ext cx="3158966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8675243"/>
            <a:ext cx="2105978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9121-CF0F-4D43-8229-77F89186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DD5EA10-F5B3-3644-B838-9084DC3B922E}"/>
              </a:ext>
            </a:extLst>
          </p:cNvPr>
          <p:cNvSpPr/>
          <p:nvPr/>
        </p:nvSpPr>
        <p:spPr>
          <a:xfrm>
            <a:off x="0" y="6596743"/>
            <a:ext cx="9359900" cy="8381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AF75471-8CC0-994C-8C07-2DCCF615735C}"/>
              </a:ext>
            </a:extLst>
          </p:cNvPr>
          <p:cNvSpPr/>
          <p:nvPr/>
        </p:nvSpPr>
        <p:spPr>
          <a:xfrm>
            <a:off x="1" y="-1"/>
            <a:ext cx="9359900" cy="2318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2CDD3870-8607-A14B-AA33-ECB6D6D1B311}"/>
              </a:ext>
            </a:extLst>
          </p:cNvPr>
          <p:cNvSpPr/>
          <p:nvPr/>
        </p:nvSpPr>
        <p:spPr>
          <a:xfrm>
            <a:off x="0" y="3262394"/>
            <a:ext cx="9359900" cy="3386666"/>
          </a:xfrm>
          <a:prstGeom prst="rect">
            <a:avLst/>
          </a:prstGeom>
          <a:solidFill>
            <a:srgbClr val="B4C7E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D43A303-BB06-FF44-A14B-2E08B33F1F47}"/>
              </a:ext>
            </a:extLst>
          </p:cNvPr>
          <p:cNvSpPr/>
          <p:nvPr/>
        </p:nvSpPr>
        <p:spPr>
          <a:xfrm>
            <a:off x="1" y="2318657"/>
            <a:ext cx="9359900" cy="979714"/>
          </a:xfrm>
          <a:prstGeom prst="rect">
            <a:avLst/>
          </a:prstGeom>
          <a:solidFill>
            <a:srgbClr val="FFFD45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F24DB731-DB6A-4247-BE1B-04DF147ABFC6}"/>
              </a:ext>
            </a:extLst>
          </p:cNvPr>
          <p:cNvSpPr/>
          <p:nvPr/>
        </p:nvSpPr>
        <p:spPr>
          <a:xfrm>
            <a:off x="-7051" y="7438024"/>
            <a:ext cx="9364133" cy="9385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8" name="Snip Single Corner Rectangle 267">
            <a:extLst>
              <a:ext uri="{FF2B5EF4-FFF2-40B4-BE49-F238E27FC236}">
                <a16:creationId xmlns:a16="http://schemas.microsoft.com/office/drawing/2014/main" id="{D51F4F4A-FD9E-D64D-A215-7BB892C44DA7}"/>
              </a:ext>
            </a:extLst>
          </p:cNvPr>
          <p:cNvSpPr/>
          <p:nvPr/>
        </p:nvSpPr>
        <p:spPr>
          <a:xfrm flipH="1">
            <a:off x="3254311" y="30189"/>
            <a:ext cx="494271" cy="531341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5C74152-FD94-1C4C-B662-5553CE74E926}"/>
              </a:ext>
            </a:extLst>
          </p:cNvPr>
          <p:cNvSpPr/>
          <p:nvPr/>
        </p:nvSpPr>
        <p:spPr>
          <a:xfrm>
            <a:off x="441088" y="930394"/>
            <a:ext cx="1070918" cy="700216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Unit Testing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40C-5.5.3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41ADE3B-CB47-8148-A40B-5A0B17ED6AD8}"/>
              </a:ext>
            </a:extLst>
          </p:cNvPr>
          <p:cNvSpPr/>
          <p:nvPr/>
        </p:nvSpPr>
        <p:spPr>
          <a:xfrm>
            <a:off x="2166913" y="922157"/>
            <a:ext cx="1070918" cy="69609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Integration Testing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40C-5.5.4</a:t>
            </a:r>
          </a:p>
        </p:txBody>
      </p:sp>
      <p:sp>
        <p:nvSpPr>
          <p:cNvPr id="271" name="Snip Single Corner Rectangle 270">
            <a:extLst>
              <a:ext uri="{FF2B5EF4-FFF2-40B4-BE49-F238E27FC236}">
                <a16:creationId xmlns:a16="http://schemas.microsoft.com/office/drawing/2014/main" id="{AFAE0A67-E406-8747-837E-75B94EEF4A0C}"/>
              </a:ext>
            </a:extLst>
          </p:cNvPr>
          <p:cNvSpPr/>
          <p:nvPr/>
        </p:nvSpPr>
        <p:spPr>
          <a:xfrm flipH="1">
            <a:off x="5859087" y="0"/>
            <a:ext cx="494271" cy="531341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RB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78119B8-845A-AC46-A59E-137EF05DC3E5}"/>
              </a:ext>
            </a:extLst>
          </p:cNvPr>
          <p:cNvSpPr/>
          <p:nvPr/>
        </p:nvSpPr>
        <p:spPr>
          <a:xfrm>
            <a:off x="4024552" y="913919"/>
            <a:ext cx="1927653" cy="691978"/>
          </a:xfrm>
          <a:prstGeom prst="rect">
            <a:avLst/>
          </a:prstGeom>
          <a:solidFill>
            <a:schemeClr val="bg1"/>
          </a:solidFill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Validation activities with respect to the technical specification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40C-5.6.3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(system testing)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BB848AD-E191-0040-A195-B63C44277C97}"/>
              </a:ext>
            </a:extLst>
          </p:cNvPr>
          <p:cNvSpPr/>
          <p:nvPr/>
        </p:nvSpPr>
        <p:spPr>
          <a:xfrm>
            <a:off x="6384050" y="893330"/>
            <a:ext cx="1927653" cy="70021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Validation activities with respect to the requirements baseline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40C-5.6.4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(system testing)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9E5223A-0361-FC46-BF81-A4490A51CE06}"/>
              </a:ext>
            </a:extLst>
          </p:cNvPr>
          <p:cNvSpPr/>
          <p:nvPr/>
        </p:nvSpPr>
        <p:spPr>
          <a:xfrm>
            <a:off x="6372329" y="2407714"/>
            <a:ext cx="667264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Based 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mission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45F8010-A6D2-8C43-98DA-BBADA640F6FA}"/>
              </a:ext>
            </a:extLst>
          </p:cNvPr>
          <p:cNvSpPr/>
          <p:nvPr/>
        </p:nvSpPr>
        <p:spPr>
          <a:xfrm>
            <a:off x="3089549" y="2424189"/>
            <a:ext cx="527222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Stress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A13F76DE-E634-4F4C-BADA-14B40AADE718}"/>
              </a:ext>
            </a:extLst>
          </p:cNvPr>
          <p:cNvSpPr/>
          <p:nvPr/>
        </p:nvSpPr>
        <p:spPr>
          <a:xfrm>
            <a:off x="3723862" y="2415952"/>
            <a:ext cx="696098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Boundary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7066515-C3DC-004B-8CFD-7C5CE125F25B}"/>
              </a:ext>
            </a:extLst>
          </p:cNvPr>
          <p:cNvSpPr/>
          <p:nvPr/>
        </p:nvSpPr>
        <p:spPr>
          <a:xfrm>
            <a:off x="4518820" y="2420072"/>
            <a:ext cx="81554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C8AE14-E361-FB4D-9EF8-3B484D0B6D5A}"/>
              </a:ext>
            </a:extLst>
          </p:cNvPr>
          <p:cNvSpPr/>
          <p:nvPr/>
        </p:nvSpPr>
        <p:spPr>
          <a:xfrm>
            <a:off x="5449696" y="2424191"/>
            <a:ext cx="81554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315B1D9-E86F-6A4A-A37C-B7522960C2A6}"/>
              </a:ext>
            </a:extLst>
          </p:cNvPr>
          <p:cNvSpPr/>
          <p:nvPr/>
        </p:nvSpPr>
        <p:spPr>
          <a:xfrm>
            <a:off x="2183395" y="2415952"/>
            <a:ext cx="77023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Functional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45D3C91-B698-9549-957A-84E8D73FB23B}"/>
              </a:ext>
            </a:extLst>
          </p:cNvPr>
          <p:cNvSpPr/>
          <p:nvPr/>
        </p:nvSpPr>
        <p:spPr>
          <a:xfrm>
            <a:off x="646575" y="3346539"/>
            <a:ext cx="659908" cy="5684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66A6FDC-FB0F-C945-BFB1-31D615F53E09}"/>
              </a:ext>
            </a:extLst>
          </p:cNvPr>
          <p:cNvSpPr/>
          <p:nvPr/>
        </p:nvSpPr>
        <p:spPr>
          <a:xfrm>
            <a:off x="1297828" y="2420071"/>
            <a:ext cx="770237" cy="568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Coverage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based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9234C70-D33C-C64C-B79A-28961D253F17}"/>
              </a:ext>
            </a:extLst>
          </p:cNvPr>
          <p:cNvSpPr/>
          <p:nvPr/>
        </p:nvSpPr>
        <p:spPr>
          <a:xfrm>
            <a:off x="2706949" y="3482006"/>
            <a:ext cx="659908" cy="568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0FC9048-A4B3-654B-AF52-73360FA73C34}"/>
              </a:ext>
            </a:extLst>
          </p:cNvPr>
          <p:cNvSpPr/>
          <p:nvPr/>
        </p:nvSpPr>
        <p:spPr>
          <a:xfrm>
            <a:off x="3537142" y="3329606"/>
            <a:ext cx="659908" cy="568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D277381-518E-E543-97DD-062E622A07D9}"/>
              </a:ext>
            </a:extLst>
          </p:cNvPr>
          <p:cNvSpPr/>
          <p:nvPr/>
        </p:nvSpPr>
        <p:spPr>
          <a:xfrm>
            <a:off x="4288290" y="3329606"/>
            <a:ext cx="659908" cy="568410"/>
          </a:xfrm>
          <a:prstGeom prst="rect">
            <a:avLst/>
          </a:prstGeom>
          <a:noFill/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4E960D9-3476-8D40-A523-FFF9017548C1}"/>
              </a:ext>
            </a:extLst>
          </p:cNvPr>
          <p:cNvSpPr/>
          <p:nvPr/>
        </p:nvSpPr>
        <p:spPr>
          <a:xfrm>
            <a:off x="5090798" y="3329606"/>
            <a:ext cx="659908" cy="568410"/>
          </a:xfrm>
          <a:prstGeom prst="rect">
            <a:avLst/>
          </a:prstGeom>
          <a:noFill/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465B8DC-A09F-A44C-A1EE-50F9783FFEBE}"/>
              </a:ext>
            </a:extLst>
          </p:cNvPr>
          <p:cNvSpPr/>
          <p:nvPr/>
        </p:nvSpPr>
        <p:spPr>
          <a:xfrm>
            <a:off x="6664911" y="3333725"/>
            <a:ext cx="659908" cy="568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F331BD0-3F28-5E41-A257-6C82AB89890B}"/>
              </a:ext>
            </a:extLst>
          </p:cNvPr>
          <p:cNvSpPr/>
          <p:nvPr/>
        </p:nvSpPr>
        <p:spPr>
          <a:xfrm>
            <a:off x="7636751" y="3333725"/>
            <a:ext cx="659908" cy="568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49AA4A68-D703-1E46-87D0-A29429C88EB6}"/>
              </a:ext>
            </a:extLst>
          </p:cNvPr>
          <p:cNvCxnSpPr>
            <a:stCxn id="269" idx="2"/>
            <a:endCxn id="284" idx="0"/>
          </p:cNvCxnSpPr>
          <p:nvPr/>
        </p:nvCxnSpPr>
        <p:spPr>
          <a:xfrm>
            <a:off x="976549" y="1630613"/>
            <a:ext cx="706397" cy="789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4B872D0-AD97-084F-AFE6-70D5A2355D7C}"/>
              </a:ext>
            </a:extLst>
          </p:cNvPr>
          <p:cNvCxnSpPr>
            <a:cxnSpLocks/>
            <a:stCxn id="269" idx="2"/>
            <a:endCxn id="281" idx="0"/>
          </p:cNvCxnSpPr>
          <p:nvPr/>
        </p:nvCxnSpPr>
        <p:spPr>
          <a:xfrm>
            <a:off x="976547" y="1630610"/>
            <a:ext cx="1591964" cy="7853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E171B65F-0BD5-6C45-B42C-73F26B56FD49}"/>
              </a:ext>
            </a:extLst>
          </p:cNvPr>
          <p:cNvCxnSpPr>
            <a:cxnSpLocks/>
            <a:stCxn id="269" idx="2"/>
            <a:endCxn id="277" idx="0"/>
          </p:cNvCxnSpPr>
          <p:nvPr/>
        </p:nvCxnSpPr>
        <p:spPr>
          <a:xfrm>
            <a:off x="976549" y="1630613"/>
            <a:ext cx="2376613" cy="7935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23AA9218-F7EF-D645-9515-83D0E44FD73E}"/>
              </a:ext>
            </a:extLst>
          </p:cNvPr>
          <p:cNvCxnSpPr>
            <a:cxnSpLocks/>
            <a:stCxn id="269" idx="2"/>
            <a:endCxn id="278" idx="0"/>
          </p:cNvCxnSpPr>
          <p:nvPr/>
        </p:nvCxnSpPr>
        <p:spPr>
          <a:xfrm>
            <a:off x="976547" y="1630610"/>
            <a:ext cx="3095364" cy="7853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E0EAC9B-794A-C34D-A881-341FF0300733}"/>
              </a:ext>
            </a:extLst>
          </p:cNvPr>
          <p:cNvCxnSpPr>
            <a:cxnSpLocks/>
            <a:stCxn id="269" idx="2"/>
            <a:endCxn id="279" idx="0"/>
          </p:cNvCxnSpPr>
          <p:nvPr/>
        </p:nvCxnSpPr>
        <p:spPr>
          <a:xfrm>
            <a:off x="976547" y="1630610"/>
            <a:ext cx="3950044" cy="7894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376EE7FD-7C29-6F47-B324-ACC6C3E004C9}"/>
              </a:ext>
            </a:extLst>
          </p:cNvPr>
          <p:cNvCxnSpPr>
            <a:cxnSpLocks/>
            <a:stCxn id="272" idx="2"/>
            <a:endCxn id="280" idx="0"/>
          </p:cNvCxnSpPr>
          <p:nvPr/>
        </p:nvCxnSpPr>
        <p:spPr>
          <a:xfrm>
            <a:off x="4988379" y="1605897"/>
            <a:ext cx="869091" cy="818294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8C749DB-A978-2F45-80F3-27E16BF01FD9}"/>
              </a:ext>
            </a:extLst>
          </p:cNvPr>
          <p:cNvCxnSpPr>
            <a:cxnSpLocks/>
            <a:stCxn id="270" idx="2"/>
            <a:endCxn id="279" idx="0"/>
          </p:cNvCxnSpPr>
          <p:nvPr/>
        </p:nvCxnSpPr>
        <p:spPr>
          <a:xfrm>
            <a:off x="2702375" y="1618256"/>
            <a:ext cx="2224219" cy="8018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963D2B9-0C63-B54B-9545-2DF7DD6A2272}"/>
              </a:ext>
            </a:extLst>
          </p:cNvPr>
          <p:cNvCxnSpPr>
            <a:cxnSpLocks/>
            <a:stCxn id="270" idx="2"/>
            <a:endCxn id="278" idx="0"/>
          </p:cNvCxnSpPr>
          <p:nvPr/>
        </p:nvCxnSpPr>
        <p:spPr>
          <a:xfrm>
            <a:off x="2702375" y="1618256"/>
            <a:ext cx="1369539" cy="7976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4E2B4150-3B25-E940-80C5-FDA505350E4F}"/>
              </a:ext>
            </a:extLst>
          </p:cNvPr>
          <p:cNvCxnSpPr>
            <a:cxnSpLocks/>
            <a:stCxn id="270" idx="2"/>
            <a:endCxn id="277" idx="0"/>
          </p:cNvCxnSpPr>
          <p:nvPr/>
        </p:nvCxnSpPr>
        <p:spPr>
          <a:xfrm>
            <a:off x="2702372" y="1618253"/>
            <a:ext cx="650788" cy="8059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46A075C-0CB4-4645-875E-318B85C25ACF}"/>
              </a:ext>
            </a:extLst>
          </p:cNvPr>
          <p:cNvCxnSpPr>
            <a:cxnSpLocks/>
            <a:stCxn id="270" idx="2"/>
            <a:endCxn id="281" idx="0"/>
          </p:cNvCxnSpPr>
          <p:nvPr/>
        </p:nvCxnSpPr>
        <p:spPr>
          <a:xfrm flipH="1">
            <a:off x="2568514" y="1618256"/>
            <a:ext cx="133861" cy="79769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08C5C35-D450-3241-94A6-C307B3F88A3E}"/>
              </a:ext>
            </a:extLst>
          </p:cNvPr>
          <p:cNvCxnSpPr>
            <a:cxnSpLocks/>
            <a:stCxn id="272" idx="2"/>
            <a:endCxn id="279" idx="0"/>
          </p:cNvCxnSpPr>
          <p:nvPr/>
        </p:nvCxnSpPr>
        <p:spPr>
          <a:xfrm flipH="1">
            <a:off x="4926594" y="1605900"/>
            <a:ext cx="61785" cy="814175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B781016-7EBB-674B-BAFF-5280AAF13A4D}"/>
              </a:ext>
            </a:extLst>
          </p:cNvPr>
          <p:cNvCxnSpPr>
            <a:cxnSpLocks/>
            <a:stCxn id="272" idx="2"/>
            <a:endCxn id="278" idx="0"/>
          </p:cNvCxnSpPr>
          <p:nvPr/>
        </p:nvCxnSpPr>
        <p:spPr>
          <a:xfrm flipH="1">
            <a:off x="4071914" y="1605900"/>
            <a:ext cx="916465" cy="810055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7C66B52D-7E61-F54D-9ADE-169BDC13FB2F}"/>
              </a:ext>
            </a:extLst>
          </p:cNvPr>
          <p:cNvCxnSpPr>
            <a:cxnSpLocks/>
            <a:stCxn id="272" idx="2"/>
            <a:endCxn id="277" idx="0"/>
          </p:cNvCxnSpPr>
          <p:nvPr/>
        </p:nvCxnSpPr>
        <p:spPr>
          <a:xfrm flipH="1">
            <a:off x="3353160" y="1605897"/>
            <a:ext cx="1635216" cy="818292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D3D5056-3F45-8E4A-8D9B-F70A085BE391}"/>
              </a:ext>
            </a:extLst>
          </p:cNvPr>
          <p:cNvCxnSpPr>
            <a:cxnSpLocks/>
            <a:endCxn id="281" idx="0"/>
          </p:cNvCxnSpPr>
          <p:nvPr/>
        </p:nvCxnSpPr>
        <p:spPr>
          <a:xfrm flipH="1">
            <a:off x="2568508" y="1592168"/>
            <a:ext cx="2305416" cy="823784"/>
          </a:xfrm>
          <a:prstGeom prst="straightConnector1">
            <a:avLst/>
          </a:prstGeom>
          <a:ln>
            <a:solidFill>
              <a:srgbClr val="338A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9D47E89-9D89-B84D-959C-B522AC253C6E}"/>
              </a:ext>
            </a:extLst>
          </p:cNvPr>
          <p:cNvCxnSpPr>
            <a:cxnSpLocks/>
            <a:stCxn id="275" idx="2"/>
            <a:endCxn id="276" idx="0"/>
          </p:cNvCxnSpPr>
          <p:nvPr/>
        </p:nvCxnSpPr>
        <p:spPr>
          <a:xfrm flipH="1">
            <a:off x="6705964" y="1593544"/>
            <a:ext cx="641913" cy="814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187045E3-D766-3740-AE40-FF0F8549A87D}"/>
              </a:ext>
            </a:extLst>
          </p:cNvPr>
          <p:cNvCxnSpPr>
            <a:cxnSpLocks/>
            <a:stCxn id="275" idx="2"/>
            <a:endCxn id="280" idx="0"/>
          </p:cNvCxnSpPr>
          <p:nvPr/>
        </p:nvCxnSpPr>
        <p:spPr>
          <a:xfrm flipH="1">
            <a:off x="5857470" y="1593547"/>
            <a:ext cx="1490407" cy="830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9FA5F6E6-A37E-964B-850C-4D59F98681BA}"/>
              </a:ext>
            </a:extLst>
          </p:cNvPr>
          <p:cNvCxnSpPr>
            <a:cxnSpLocks/>
            <a:stCxn id="275" idx="2"/>
            <a:endCxn id="279" idx="0"/>
          </p:cNvCxnSpPr>
          <p:nvPr/>
        </p:nvCxnSpPr>
        <p:spPr>
          <a:xfrm flipH="1">
            <a:off x="4926594" y="1593544"/>
            <a:ext cx="2421283" cy="826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31FC7644-9BDE-2D4F-917D-0CECD0DB16BA}"/>
              </a:ext>
            </a:extLst>
          </p:cNvPr>
          <p:cNvCxnSpPr>
            <a:cxnSpLocks/>
            <a:stCxn id="275" idx="2"/>
            <a:endCxn id="278" idx="0"/>
          </p:cNvCxnSpPr>
          <p:nvPr/>
        </p:nvCxnSpPr>
        <p:spPr>
          <a:xfrm flipH="1">
            <a:off x="4071914" y="1593544"/>
            <a:ext cx="3275963" cy="822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2141FE7-4906-C441-B7A1-B63D6514BAFB}"/>
              </a:ext>
            </a:extLst>
          </p:cNvPr>
          <p:cNvCxnSpPr>
            <a:cxnSpLocks/>
            <a:stCxn id="275" idx="2"/>
            <a:endCxn id="277" idx="0"/>
          </p:cNvCxnSpPr>
          <p:nvPr/>
        </p:nvCxnSpPr>
        <p:spPr>
          <a:xfrm flipH="1">
            <a:off x="3353160" y="1593547"/>
            <a:ext cx="3994714" cy="830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F8AB132-A609-8143-A78A-ED5BF2BC16DD}"/>
              </a:ext>
            </a:extLst>
          </p:cNvPr>
          <p:cNvCxnSpPr>
            <a:cxnSpLocks/>
            <a:stCxn id="275" idx="2"/>
            <a:endCxn id="281" idx="0"/>
          </p:cNvCxnSpPr>
          <p:nvPr/>
        </p:nvCxnSpPr>
        <p:spPr>
          <a:xfrm flipH="1">
            <a:off x="2568514" y="1593544"/>
            <a:ext cx="4779363" cy="822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DBBC3B1-0566-5B4C-901F-1F6E035F194C}"/>
              </a:ext>
            </a:extLst>
          </p:cNvPr>
          <p:cNvSpPr/>
          <p:nvPr/>
        </p:nvSpPr>
        <p:spPr>
          <a:xfrm>
            <a:off x="972430" y="4329586"/>
            <a:ext cx="853497" cy="5684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using Static Analysis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57C1D07-7428-4949-985B-B771A1AA4A27}"/>
              </a:ext>
            </a:extLst>
          </p:cNvPr>
          <p:cNvSpPr/>
          <p:nvPr/>
        </p:nvSpPr>
        <p:spPr>
          <a:xfrm>
            <a:off x="8042991" y="4268719"/>
            <a:ext cx="911162" cy="56841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Model-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based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9F636B74-E2DF-FC44-BFE6-C90810AAE017}"/>
              </a:ext>
            </a:extLst>
          </p:cNvPr>
          <p:cNvCxnSpPr>
            <a:stCxn id="271" idx="1"/>
            <a:endCxn id="275" idx="0"/>
          </p:cNvCxnSpPr>
          <p:nvPr/>
        </p:nvCxnSpPr>
        <p:spPr>
          <a:xfrm>
            <a:off x="6106222" y="531341"/>
            <a:ext cx="1241655" cy="361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41AD9AB5-3C9C-ED40-9ED8-8E878E32973F}"/>
              </a:ext>
            </a:extLst>
          </p:cNvPr>
          <p:cNvCxnSpPr>
            <a:cxnSpLocks/>
            <a:stCxn id="268" idx="1"/>
            <a:endCxn id="269" idx="0"/>
          </p:cNvCxnSpPr>
          <p:nvPr/>
        </p:nvCxnSpPr>
        <p:spPr>
          <a:xfrm flipH="1">
            <a:off x="976552" y="561524"/>
            <a:ext cx="2524893" cy="368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111791E2-FFDE-3C40-BD81-0F6A1F45B0BB}"/>
              </a:ext>
            </a:extLst>
          </p:cNvPr>
          <p:cNvCxnSpPr>
            <a:cxnSpLocks/>
            <a:stCxn id="268" idx="1"/>
            <a:endCxn id="270" idx="0"/>
          </p:cNvCxnSpPr>
          <p:nvPr/>
        </p:nvCxnSpPr>
        <p:spPr>
          <a:xfrm flipH="1">
            <a:off x="2702372" y="561530"/>
            <a:ext cx="799068" cy="360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007FC8CA-2876-A140-AC9F-4203ECB438E2}"/>
              </a:ext>
            </a:extLst>
          </p:cNvPr>
          <p:cNvCxnSpPr>
            <a:cxnSpLocks/>
            <a:stCxn id="268" idx="1"/>
            <a:endCxn id="272" idx="0"/>
          </p:cNvCxnSpPr>
          <p:nvPr/>
        </p:nvCxnSpPr>
        <p:spPr>
          <a:xfrm>
            <a:off x="3501446" y="561530"/>
            <a:ext cx="1486933" cy="35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8E0377B4-0F95-B242-9BF8-9C637D55CE4B}"/>
              </a:ext>
            </a:extLst>
          </p:cNvPr>
          <p:cNvSpPr/>
          <p:nvPr/>
        </p:nvSpPr>
        <p:spPr>
          <a:xfrm>
            <a:off x="3501414" y="6731644"/>
            <a:ext cx="1396315" cy="6301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Verification of code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(coverage goals)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80C-6.3.5.2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40C-5.8.3.5.b</a:t>
            </a:r>
          </a:p>
        </p:txBody>
      </p:sp>
      <p:sp>
        <p:nvSpPr>
          <p:cNvPr id="371" name="Snip Single Corner Rectangle 370">
            <a:extLst>
              <a:ext uri="{FF2B5EF4-FFF2-40B4-BE49-F238E27FC236}">
                <a16:creationId xmlns:a16="http://schemas.microsoft.com/office/drawing/2014/main" id="{F74E1600-CE3E-5F49-85AD-6E5EC95EFA8C}"/>
              </a:ext>
            </a:extLst>
          </p:cNvPr>
          <p:cNvSpPr/>
          <p:nvPr/>
        </p:nvSpPr>
        <p:spPr>
          <a:xfrm flipH="1">
            <a:off x="375641" y="5588898"/>
            <a:ext cx="761118" cy="531341"/>
          </a:xfrm>
          <a:prstGeom prst="snip1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FB6282FC-47B2-EC46-9A8F-FDEFA4DD1C7A}"/>
              </a:ext>
            </a:extLst>
          </p:cNvPr>
          <p:cNvSpPr/>
          <p:nvPr/>
        </p:nvSpPr>
        <p:spPr>
          <a:xfrm>
            <a:off x="5489263" y="4803355"/>
            <a:ext cx="911162" cy="56841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Model-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based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ECB3CC8-388D-2A43-B912-002A42010EEE}"/>
              </a:ext>
            </a:extLst>
          </p:cNvPr>
          <p:cNvSpPr/>
          <p:nvPr/>
        </p:nvSpPr>
        <p:spPr>
          <a:xfrm>
            <a:off x="1899646" y="4486107"/>
            <a:ext cx="853497" cy="56841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Generation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using Static Analysis</a:t>
            </a:r>
          </a:p>
        </p:txBody>
      </p:sp>
      <p:sp>
        <p:nvSpPr>
          <p:cNvPr id="374" name="Snip Single Corner Rectangle 373">
            <a:extLst>
              <a:ext uri="{FF2B5EF4-FFF2-40B4-BE49-F238E27FC236}">
                <a16:creationId xmlns:a16="http://schemas.microsoft.com/office/drawing/2014/main" id="{7FC4F68B-B8DC-0742-9F52-AFE132E090DF}"/>
              </a:ext>
            </a:extLst>
          </p:cNvPr>
          <p:cNvSpPr/>
          <p:nvPr/>
        </p:nvSpPr>
        <p:spPr>
          <a:xfrm flipH="1">
            <a:off x="2379094" y="5538098"/>
            <a:ext cx="761118" cy="531341"/>
          </a:xfrm>
          <a:prstGeom prst="snip1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375" name="Snip Single Corner Rectangle 374">
            <a:extLst>
              <a:ext uri="{FF2B5EF4-FFF2-40B4-BE49-F238E27FC236}">
                <a16:creationId xmlns:a16="http://schemas.microsoft.com/office/drawing/2014/main" id="{FB9FB404-6C03-804C-9C49-BAC4137A20A0}"/>
              </a:ext>
            </a:extLst>
          </p:cNvPr>
          <p:cNvSpPr/>
          <p:nvPr/>
        </p:nvSpPr>
        <p:spPr>
          <a:xfrm flipH="1">
            <a:off x="4849667" y="5521164"/>
            <a:ext cx="761118" cy="531341"/>
          </a:xfrm>
          <a:prstGeom prst="snip1Rect">
            <a:avLst/>
          </a:prstGeom>
          <a:noFill/>
          <a:ln w="38100">
            <a:solidFill>
              <a:srgbClr val="338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376" name="Snip Single Corner Rectangle 375">
            <a:extLst>
              <a:ext uri="{FF2B5EF4-FFF2-40B4-BE49-F238E27FC236}">
                <a16:creationId xmlns:a16="http://schemas.microsoft.com/office/drawing/2014/main" id="{61CF83DC-A86C-1D45-A240-0CB0A6090C67}"/>
              </a:ext>
            </a:extLst>
          </p:cNvPr>
          <p:cNvSpPr/>
          <p:nvPr/>
        </p:nvSpPr>
        <p:spPr>
          <a:xfrm flipH="1">
            <a:off x="6464490" y="5504231"/>
            <a:ext cx="761118" cy="531341"/>
          </a:xfrm>
          <a:prstGeom prst="snip1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B9160448-5348-7249-B820-C21E4C940FAB}"/>
              </a:ext>
            </a:extLst>
          </p:cNvPr>
          <p:cNvCxnSpPr>
            <a:cxnSpLocks/>
            <a:stCxn id="371" idx="1"/>
            <a:endCxn id="370" idx="0"/>
          </p:cNvCxnSpPr>
          <p:nvPr/>
        </p:nvCxnSpPr>
        <p:spPr>
          <a:xfrm>
            <a:off x="756200" y="6120239"/>
            <a:ext cx="3443370" cy="611407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0A6DD658-64B2-7249-99FC-9974D0A291A0}"/>
              </a:ext>
            </a:extLst>
          </p:cNvPr>
          <p:cNvCxnSpPr>
            <a:cxnSpLocks/>
            <a:stCxn id="374" idx="1"/>
            <a:endCxn id="370" idx="0"/>
          </p:cNvCxnSpPr>
          <p:nvPr/>
        </p:nvCxnSpPr>
        <p:spPr>
          <a:xfrm>
            <a:off x="2759655" y="6069439"/>
            <a:ext cx="1439917" cy="662207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9D3CAF40-C530-7248-BB8D-0E315F652996}"/>
              </a:ext>
            </a:extLst>
          </p:cNvPr>
          <p:cNvCxnSpPr>
            <a:cxnSpLocks/>
            <a:stCxn id="375" idx="1"/>
            <a:endCxn id="370" idx="0"/>
          </p:cNvCxnSpPr>
          <p:nvPr/>
        </p:nvCxnSpPr>
        <p:spPr>
          <a:xfrm flipH="1">
            <a:off x="4199566" y="6052505"/>
            <a:ext cx="1030660" cy="679145"/>
          </a:xfrm>
          <a:prstGeom prst="straightConnector1">
            <a:avLst/>
          </a:prstGeom>
          <a:ln w="28575">
            <a:solidFill>
              <a:srgbClr val="338A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0930FBC2-39D2-1B44-9933-0FCB5E320B1E}"/>
              </a:ext>
            </a:extLst>
          </p:cNvPr>
          <p:cNvCxnSpPr>
            <a:cxnSpLocks/>
            <a:stCxn id="376" idx="1"/>
            <a:endCxn id="370" idx="0"/>
          </p:cNvCxnSpPr>
          <p:nvPr/>
        </p:nvCxnSpPr>
        <p:spPr>
          <a:xfrm flipH="1">
            <a:off x="4199572" y="6035568"/>
            <a:ext cx="2645481" cy="6960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6EE4C98-4111-7242-B791-3FBBE0A293B4}"/>
              </a:ext>
            </a:extLst>
          </p:cNvPr>
          <p:cNvSpPr/>
          <p:nvPr/>
        </p:nvSpPr>
        <p:spPr>
          <a:xfrm>
            <a:off x="5343620" y="7684744"/>
            <a:ext cx="1022899" cy="6301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Identification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of test cases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IVA.T1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64086D09-BE0E-AA47-8A57-1D79DA6BF982}"/>
              </a:ext>
            </a:extLst>
          </p:cNvPr>
          <p:cNvSpPr/>
          <p:nvPr/>
        </p:nvSpPr>
        <p:spPr>
          <a:xfrm>
            <a:off x="2712363" y="7496361"/>
            <a:ext cx="1473200" cy="796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Integration Test Specification and Test Data  Verification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IVA.CA.T2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5DE88F1-F895-8A4D-A282-52B07DE0095E}"/>
              </a:ext>
            </a:extLst>
          </p:cNvPr>
          <p:cNvSpPr/>
          <p:nvPr/>
        </p:nvSpPr>
        <p:spPr>
          <a:xfrm>
            <a:off x="785667" y="7530228"/>
            <a:ext cx="1473200" cy="7966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Unit Test Procedures and Test Data Verification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IVE.CA.T3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860E67E1-E48D-0149-A570-71CC15F4ECCA}"/>
              </a:ext>
            </a:extLst>
          </p:cNvPr>
          <p:cNvCxnSpPr>
            <a:cxnSpLocks/>
            <a:stCxn id="282" idx="2"/>
            <a:endCxn id="350" idx="0"/>
          </p:cNvCxnSpPr>
          <p:nvPr/>
        </p:nvCxnSpPr>
        <p:spPr>
          <a:xfrm>
            <a:off x="976529" y="3914954"/>
            <a:ext cx="422646" cy="41463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BA70155-5FA3-7E4B-B4B1-38C7A30C7344}"/>
              </a:ext>
            </a:extLst>
          </p:cNvPr>
          <p:cNvCxnSpPr>
            <a:cxnSpLocks/>
            <a:stCxn id="282" idx="2"/>
            <a:endCxn id="371" idx="3"/>
          </p:cNvCxnSpPr>
          <p:nvPr/>
        </p:nvCxnSpPr>
        <p:spPr>
          <a:xfrm flipH="1">
            <a:off x="756202" y="3914951"/>
            <a:ext cx="220329" cy="1673947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3609341B-EAB1-224D-809B-B16506B2A0BD}"/>
              </a:ext>
            </a:extLst>
          </p:cNvPr>
          <p:cNvCxnSpPr>
            <a:cxnSpLocks/>
            <a:stCxn id="285" idx="2"/>
            <a:endCxn id="373" idx="0"/>
          </p:cNvCxnSpPr>
          <p:nvPr/>
        </p:nvCxnSpPr>
        <p:spPr>
          <a:xfrm flipH="1">
            <a:off x="2326391" y="4050420"/>
            <a:ext cx="710512" cy="43569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72BD8C73-289E-0048-AD86-B53716D001D9}"/>
              </a:ext>
            </a:extLst>
          </p:cNvPr>
          <p:cNvCxnSpPr>
            <a:cxnSpLocks/>
            <a:stCxn id="286" idx="2"/>
            <a:endCxn id="374" idx="3"/>
          </p:cNvCxnSpPr>
          <p:nvPr/>
        </p:nvCxnSpPr>
        <p:spPr>
          <a:xfrm flipH="1">
            <a:off x="2759655" y="3898016"/>
            <a:ext cx="1107443" cy="164008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907C3AD5-35D9-014E-ADFA-238EE29CBC1F}"/>
              </a:ext>
            </a:extLst>
          </p:cNvPr>
          <p:cNvCxnSpPr>
            <a:cxnSpLocks/>
            <a:stCxn id="287" idx="2"/>
            <a:endCxn id="375" idx="3"/>
          </p:cNvCxnSpPr>
          <p:nvPr/>
        </p:nvCxnSpPr>
        <p:spPr>
          <a:xfrm>
            <a:off x="4618244" y="3898021"/>
            <a:ext cx="611982" cy="1623143"/>
          </a:xfrm>
          <a:prstGeom prst="straightConnector1">
            <a:avLst/>
          </a:prstGeom>
          <a:ln w="38100">
            <a:solidFill>
              <a:srgbClr val="338A6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81597FF4-B599-1541-8EC8-221C1481C212}"/>
              </a:ext>
            </a:extLst>
          </p:cNvPr>
          <p:cNvCxnSpPr>
            <a:cxnSpLocks/>
            <a:stCxn id="285" idx="2"/>
            <a:endCxn id="374" idx="3"/>
          </p:cNvCxnSpPr>
          <p:nvPr/>
        </p:nvCxnSpPr>
        <p:spPr>
          <a:xfrm flipH="1">
            <a:off x="2759653" y="4050416"/>
            <a:ext cx="277250" cy="148768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613C8860-DFF0-024C-A5E8-CB8427A6AD0C}"/>
              </a:ext>
            </a:extLst>
          </p:cNvPr>
          <p:cNvCxnSpPr>
            <a:cxnSpLocks/>
            <a:stCxn id="288" idx="2"/>
            <a:endCxn id="372" idx="0"/>
          </p:cNvCxnSpPr>
          <p:nvPr/>
        </p:nvCxnSpPr>
        <p:spPr>
          <a:xfrm>
            <a:off x="5420752" y="3898018"/>
            <a:ext cx="524092" cy="905339"/>
          </a:xfrm>
          <a:prstGeom prst="straightConnector1">
            <a:avLst/>
          </a:prstGeom>
          <a:ln w="38100">
            <a:solidFill>
              <a:srgbClr val="338A6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0618CB4C-E345-EA46-A729-7E85A38122E2}"/>
              </a:ext>
            </a:extLst>
          </p:cNvPr>
          <p:cNvCxnSpPr>
            <a:cxnSpLocks/>
            <a:stCxn id="288" idx="2"/>
            <a:endCxn id="375" idx="3"/>
          </p:cNvCxnSpPr>
          <p:nvPr/>
        </p:nvCxnSpPr>
        <p:spPr>
          <a:xfrm flipH="1">
            <a:off x="5230226" y="3898021"/>
            <a:ext cx="190526" cy="1623143"/>
          </a:xfrm>
          <a:prstGeom prst="straightConnector1">
            <a:avLst/>
          </a:prstGeom>
          <a:ln w="38100">
            <a:solidFill>
              <a:srgbClr val="338A6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DE30FE16-532B-6E49-AEA4-11517014BF6A}"/>
              </a:ext>
            </a:extLst>
          </p:cNvPr>
          <p:cNvCxnSpPr>
            <a:cxnSpLocks/>
            <a:stCxn id="289" idx="2"/>
            <a:endCxn id="376" idx="3"/>
          </p:cNvCxnSpPr>
          <p:nvPr/>
        </p:nvCxnSpPr>
        <p:spPr>
          <a:xfrm flipH="1">
            <a:off x="6845049" y="3902135"/>
            <a:ext cx="149816" cy="160209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2A789FDD-49D9-8B40-8F58-70DCBC12AD43}"/>
              </a:ext>
            </a:extLst>
          </p:cNvPr>
          <p:cNvCxnSpPr>
            <a:cxnSpLocks/>
            <a:stCxn id="290" idx="2"/>
            <a:endCxn id="352" idx="0"/>
          </p:cNvCxnSpPr>
          <p:nvPr/>
        </p:nvCxnSpPr>
        <p:spPr>
          <a:xfrm>
            <a:off x="7966709" y="3902135"/>
            <a:ext cx="531867" cy="36658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CA6FD3B1-D36A-3F48-9C6E-8774A2B1E157}"/>
              </a:ext>
            </a:extLst>
          </p:cNvPr>
          <p:cNvCxnSpPr>
            <a:cxnSpLocks/>
            <a:stCxn id="290" idx="2"/>
            <a:endCxn id="376" idx="3"/>
          </p:cNvCxnSpPr>
          <p:nvPr/>
        </p:nvCxnSpPr>
        <p:spPr>
          <a:xfrm flipH="1">
            <a:off x="6845049" y="3902135"/>
            <a:ext cx="1121656" cy="160209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22E5899A-3A98-4B4C-8B57-63CB2E160F5A}"/>
              </a:ext>
            </a:extLst>
          </p:cNvPr>
          <p:cNvCxnSpPr>
            <a:cxnSpLocks/>
            <a:stCxn id="289" idx="2"/>
            <a:endCxn id="352" idx="0"/>
          </p:cNvCxnSpPr>
          <p:nvPr/>
        </p:nvCxnSpPr>
        <p:spPr>
          <a:xfrm>
            <a:off x="6994869" y="3902135"/>
            <a:ext cx="1503707" cy="36658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DBDB702-09EC-8A49-9717-E5CD70AA039C}"/>
              </a:ext>
            </a:extLst>
          </p:cNvPr>
          <p:cNvCxnSpPr>
            <a:cxnSpLocks/>
            <a:stCxn id="287" idx="2"/>
            <a:endCxn id="372" idx="0"/>
          </p:cNvCxnSpPr>
          <p:nvPr/>
        </p:nvCxnSpPr>
        <p:spPr>
          <a:xfrm>
            <a:off x="4618244" y="3898018"/>
            <a:ext cx="1326600" cy="905339"/>
          </a:xfrm>
          <a:prstGeom prst="straightConnector1">
            <a:avLst/>
          </a:prstGeom>
          <a:ln w="38100">
            <a:solidFill>
              <a:srgbClr val="338A6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DCB65783-746F-164F-9BA1-9B3F611E4EEC}"/>
              </a:ext>
            </a:extLst>
          </p:cNvPr>
          <p:cNvCxnSpPr>
            <a:cxnSpLocks/>
            <a:stCxn id="371" idx="1"/>
            <a:endCxn id="391" idx="0"/>
          </p:cNvCxnSpPr>
          <p:nvPr/>
        </p:nvCxnSpPr>
        <p:spPr>
          <a:xfrm>
            <a:off x="756200" y="6120239"/>
            <a:ext cx="766067" cy="140998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1EFCE59F-3341-924A-A9FB-86DA6379AB34}"/>
              </a:ext>
            </a:extLst>
          </p:cNvPr>
          <p:cNvCxnSpPr>
            <a:cxnSpLocks/>
            <a:stCxn id="374" idx="1"/>
            <a:endCxn id="390" idx="0"/>
          </p:cNvCxnSpPr>
          <p:nvPr/>
        </p:nvCxnSpPr>
        <p:spPr>
          <a:xfrm>
            <a:off x="2759653" y="6069439"/>
            <a:ext cx="689310" cy="1426922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232AA121-E24F-194C-A573-E6202D3C65B3}"/>
              </a:ext>
            </a:extLst>
          </p:cNvPr>
          <p:cNvCxnSpPr>
            <a:cxnSpLocks/>
            <a:stCxn id="375" idx="1"/>
            <a:endCxn id="389" idx="0"/>
          </p:cNvCxnSpPr>
          <p:nvPr/>
        </p:nvCxnSpPr>
        <p:spPr>
          <a:xfrm>
            <a:off x="5230226" y="6052505"/>
            <a:ext cx="624844" cy="1632239"/>
          </a:xfrm>
          <a:prstGeom prst="straightConnector1">
            <a:avLst/>
          </a:prstGeom>
          <a:ln w="28575">
            <a:solidFill>
              <a:srgbClr val="338A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95FE72D9-074A-FF44-929D-80A8604E7A99}"/>
              </a:ext>
            </a:extLst>
          </p:cNvPr>
          <p:cNvCxnSpPr>
            <a:cxnSpLocks/>
            <a:stCxn id="372" idx="2"/>
            <a:endCxn id="389" idx="0"/>
          </p:cNvCxnSpPr>
          <p:nvPr/>
        </p:nvCxnSpPr>
        <p:spPr>
          <a:xfrm flipH="1">
            <a:off x="5855070" y="5371765"/>
            <a:ext cx="89774" cy="2312979"/>
          </a:xfrm>
          <a:prstGeom prst="straightConnector1">
            <a:avLst/>
          </a:prstGeom>
          <a:ln w="28575">
            <a:solidFill>
              <a:srgbClr val="338A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254CAE5A-90CA-674F-8D60-61B068F633D1}"/>
              </a:ext>
            </a:extLst>
          </p:cNvPr>
          <p:cNvCxnSpPr>
            <a:cxnSpLocks/>
            <a:stCxn id="376" idx="1"/>
            <a:endCxn id="389" idx="0"/>
          </p:cNvCxnSpPr>
          <p:nvPr/>
        </p:nvCxnSpPr>
        <p:spPr>
          <a:xfrm flipH="1">
            <a:off x="5855070" y="6035572"/>
            <a:ext cx="989979" cy="164917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C2D408C3-786C-CE4F-9783-13E735D1E1F7}"/>
              </a:ext>
            </a:extLst>
          </p:cNvPr>
          <p:cNvCxnSpPr>
            <a:cxnSpLocks/>
            <a:stCxn id="352" idx="2"/>
            <a:endCxn id="389" idx="0"/>
          </p:cNvCxnSpPr>
          <p:nvPr/>
        </p:nvCxnSpPr>
        <p:spPr>
          <a:xfrm flipH="1">
            <a:off x="5855070" y="4837129"/>
            <a:ext cx="2643502" cy="284761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Triangle 475">
            <a:extLst>
              <a:ext uri="{FF2B5EF4-FFF2-40B4-BE49-F238E27FC236}">
                <a16:creationId xmlns:a16="http://schemas.microsoft.com/office/drawing/2014/main" id="{484500BB-DCB4-7A4B-BFD1-6724D86EAE92}"/>
              </a:ext>
            </a:extLst>
          </p:cNvPr>
          <p:cNvSpPr/>
          <p:nvPr/>
        </p:nvSpPr>
        <p:spPr>
          <a:xfrm>
            <a:off x="1290040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7" name="Triangle 476">
            <a:extLst>
              <a:ext uri="{FF2B5EF4-FFF2-40B4-BE49-F238E27FC236}">
                <a16:creationId xmlns:a16="http://schemas.microsoft.com/office/drawing/2014/main" id="{1CE0AD19-44BC-E64D-88CE-F276E1C2E001}"/>
              </a:ext>
            </a:extLst>
          </p:cNvPr>
          <p:cNvSpPr/>
          <p:nvPr/>
        </p:nvSpPr>
        <p:spPr>
          <a:xfrm>
            <a:off x="6793374" y="2840740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8" name="Triangle 477">
            <a:extLst>
              <a:ext uri="{FF2B5EF4-FFF2-40B4-BE49-F238E27FC236}">
                <a16:creationId xmlns:a16="http://schemas.microsoft.com/office/drawing/2014/main" id="{09425174-246D-534A-93D8-6325931EA4A0}"/>
              </a:ext>
            </a:extLst>
          </p:cNvPr>
          <p:cNvSpPr/>
          <p:nvPr/>
        </p:nvSpPr>
        <p:spPr>
          <a:xfrm>
            <a:off x="2221373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9" name="Triangle 478">
            <a:extLst>
              <a:ext uri="{FF2B5EF4-FFF2-40B4-BE49-F238E27FC236}">
                <a16:creationId xmlns:a16="http://schemas.microsoft.com/office/drawing/2014/main" id="{0E79E014-82A1-004A-8D03-6D6EBD07DBDD}"/>
              </a:ext>
            </a:extLst>
          </p:cNvPr>
          <p:cNvSpPr/>
          <p:nvPr/>
        </p:nvSpPr>
        <p:spPr>
          <a:xfrm>
            <a:off x="3052315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0" name="Triangle 479">
            <a:extLst>
              <a:ext uri="{FF2B5EF4-FFF2-40B4-BE49-F238E27FC236}">
                <a16:creationId xmlns:a16="http://schemas.microsoft.com/office/drawing/2014/main" id="{935A396E-74F1-8F4A-BBD8-853AA2CE69BF}"/>
              </a:ext>
            </a:extLst>
          </p:cNvPr>
          <p:cNvSpPr/>
          <p:nvPr/>
        </p:nvSpPr>
        <p:spPr>
          <a:xfrm>
            <a:off x="3779239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1" name="Triangle 480">
            <a:extLst>
              <a:ext uri="{FF2B5EF4-FFF2-40B4-BE49-F238E27FC236}">
                <a16:creationId xmlns:a16="http://schemas.microsoft.com/office/drawing/2014/main" id="{42612B12-8B52-4248-8C64-5B07BBD2071E}"/>
              </a:ext>
            </a:extLst>
          </p:cNvPr>
          <p:cNvSpPr/>
          <p:nvPr/>
        </p:nvSpPr>
        <p:spPr>
          <a:xfrm>
            <a:off x="4592039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2" name="Triangle 481">
            <a:extLst>
              <a:ext uri="{FF2B5EF4-FFF2-40B4-BE49-F238E27FC236}">
                <a16:creationId xmlns:a16="http://schemas.microsoft.com/office/drawing/2014/main" id="{0BD9C3DF-57F0-0940-A635-E6218D54C3D1}"/>
              </a:ext>
            </a:extLst>
          </p:cNvPr>
          <p:cNvSpPr/>
          <p:nvPr/>
        </p:nvSpPr>
        <p:spPr>
          <a:xfrm>
            <a:off x="5523373" y="2840740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3" name="Triangle 482">
            <a:extLst>
              <a:ext uri="{FF2B5EF4-FFF2-40B4-BE49-F238E27FC236}">
                <a16:creationId xmlns:a16="http://schemas.microsoft.com/office/drawing/2014/main" id="{49FDF324-9499-8B42-AE00-F07BAC365382}"/>
              </a:ext>
            </a:extLst>
          </p:cNvPr>
          <p:cNvSpPr/>
          <p:nvPr/>
        </p:nvSpPr>
        <p:spPr>
          <a:xfrm>
            <a:off x="5929774" y="2840740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4" name="Triangle 483">
            <a:extLst>
              <a:ext uri="{FF2B5EF4-FFF2-40B4-BE49-F238E27FC236}">
                <a16:creationId xmlns:a16="http://schemas.microsoft.com/office/drawing/2014/main" id="{C1FE4AE9-35FF-014A-9E4E-30CE0409DC44}"/>
              </a:ext>
            </a:extLst>
          </p:cNvPr>
          <p:cNvSpPr/>
          <p:nvPr/>
        </p:nvSpPr>
        <p:spPr>
          <a:xfrm>
            <a:off x="8148039" y="3162473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5" name="Triangle 484">
            <a:extLst>
              <a:ext uri="{FF2B5EF4-FFF2-40B4-BE49-F238E27FC236}">
                <a16:creationId xmlns:a16="http://schemas.microsoft.com/office/drawing/2014/main" id="{4944BD50-3AFB-6645-8840-CB02A1E768F8}"/>
              </a:ext>
            </a:extLst>
          </p:cNvPr>
          <p:cNvSpPr/>
          <p:nvPr/>
        </p:nvSpPr>
        <p:spPr>
          <a:xfrm>
            <a:off x="7165906" y="3162473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6" name="Triangle 485">
            <a:extLst>
              <a:ext uri="{FF2B5EF4-FFF2-40B4-BE49-F238E27FC236}">
                <a16:creationId xmlns:a16="http://schemas.microsoft.com/office/drawing/2014/main" id="{A4D54578-602C-CC48-875E-F68B727B05F6}"/>
              </a:ext>
            </a:extLst>
          </p:cNvPr>
          <p:cNvSpPr/>
          <p:nvPr/>
        </p:nvSpPr>
        <p:spPr>
          <a:xfrm>
            <a:off x="5574175" y="3294917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8F0D2E02-53B3-1440-9C7F-48E3992E3A64}"/>
              </a:ext>
            </a:extLst>
          </p:cNvPr>
          <p:cNvSpPr/>
          <p:nvPr/>
        </p:nvSpPr>
        <p:spPr>
          <a:xfrm>
            <a:off x="4778307" y="3261051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8" name="Triangle 487">
            <a:extLst>
              <a:ext uri="{FF2B5EF4-FFF2-40B4-BE49-F238E27FC236}">
                <a16:creationId xmlns:a16="http://schemas.microsoft.com/office/drawing/2014/main" id="{FA2EB25B-92AB-444B-9EC2-B0981A666D6F}"/>
              </a:ext>
            </a:extLst>
          </p:cNvPr>
          <p:cNvSpPr/>
          <p:nvPr/>
        </p:nvSpPr>
        <p:spPr>
          <a:xfrm>
            <a:off x="3965508" y="3244117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9" name="Triangle 488">
            <a:extLst>
              <a:ext uri="{FF2B5EF4-FFF2-40B4-BE49-F238E27FC236}">
                <a16:creationId xmlns:a16="http://schemas.microsoft.com/office/drawing/2014/main" id="{B7CEEB67-6347-4743-97E2-47C3CBCBA3BB}"/>
              </a:ext>
            </a:extLst>
          </p:cNvPr>
          <p:cNvSpPr/>
          <p:nvPr/>
        </p:nvSpPr>
        <p:spPr>
          <a:xfrm>
            <a:off x="3220442" y="3331804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0" name="Triangle 489">
            <a:extLst>
              <a:ext uri="{FF2B5EF4-FFF2-40B4-BE49-F238E27FC236}">
                <a16:creationId xmlns:a16="http://schemas.microsoft.com/office/drawing/2014/main" id="{927E6744-1017-8D4A-8B78-A81D62E83E74}"/>
              </a:ext>
            </a:extLst>
          </p:cNvPr>
          <p:cNvSpPr/>
          <p:nvPr/>
        </p:nvSpPr>
        <p:spPr>
          <a:xfrm>
            <a:off x="1154574" y="3247139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14723643-F20E-8743-8DF8-97AB5C5AB0E6}"/>
              </a:ext>
            </a:extLst>
          </p:cNvPr>
          <p:cNvSpPr txBox="1"/>
          <p:nvPr/>
        </p:nvSpPr>
        <p:spPr>
          <a:xfrm>
            <a:off x="6592106" y="7610012"/>
            <a:ext cx="265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Independent Software </a:t>
            </a:r>
          </a:p>
          <a:p>
            <a:pPr algn="ctr"/>
            <a:r>
              <a:rPr lang="en-US" sz="1800" dirty="0"/>
              <a:t>Verification and Validation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4C45D87-02ED-BA4D-A5E0-C97DCF760FF8}"/>
              </a:ext>
            </a:extLst>
          </p:cNvPr>
          <p:cNvSpPr txBox="1"/>
          <p:nvPr/>
        </p:nvSpPr>
        <p:spPr>
          <a:xfrm>
            <a:off x="8118310" y="2388383"/>
            <a:ext cx="102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Testing </a:t>
            </a:r>
          </a:p>
          <a:p>
            <a:pPr algn="ctr"/>
            <a:r>
              <a:rPr lang="en-US" sz="1800" i="1" dirty="0"/>
              <a:t>Methods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99A188C6-0B6B-5049-A3BA-8C493829218A}"/>
              </a:ext>
            </a:extLst>
          </p:cNvPr>
          <p:cNvSpPr txBox="1"/>
          <p:nvPr/>
        </p:nvSpPr>
        <p:spPr>
          <a:xfrm>
            <a:off x="7923245" y="5747954"/>
            <a:ext cx="1221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Mutation</a:t>
            </a:r>
          </a:p>
          <a:p>
            <a:pPr algn="ctr"/>
            <a:r>
              <a:rPr lang="en-US" sz="1800" i="1" dirty="0"/>
              <a:t>Testing</a:t>
            </a:r>
          </a:p>
          <a:p>
            <a:pPr algn="ctr"/>
            <a:r>
              <a:rPr lang="en-US" sz="1800" i="1" dirty="0"/>
              <a:t>Procedures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2481B3D-CF85-4F43-8447-B561F9E6EA23}"/>
              </a:ext>
            </a:extLst>
          </p:cNvPr>
          <p:cNvCxnSpPr>
            <a:endCxn id="269" idx="1"/>
          </p:cNvCxnSpPr>
          <p:nvPr/>
        </p:nvCxnSpPr>
        <p:spPr>
          <a:xfrm rot="16200000" flipV="1">
            <a:off x="-962595" y="2684185"/>
            <a:ext cx="3311158" cy="503792"/>
          </a:xfrm>
          <a:prstGeom prst="bentConnector4">
            <a:avLst>
              <a:gd name="adj1" fmla="val -393"/>
              <a:gd name="adj2" fmla="val 145376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F12B2C75-33CF-FF44-9DAD-B751A9F648D1}"/>
              </a:ext>
            </a:extLst>
          </p:cNvPr>
          <p:cNvCxnSpPr>
            <a:cxnSpLocks/>
            <a:stCxn id="373" idx="2"/>
            <a:endCxn id="270" idx="0"/>
          </p:cNvCxnSpPr>
          <p:nvPr/>
        </p:nvCxnSpPr>
        <p:spPr>
          <a:xfrm rot="5400000" flipH="1" flipV="1">
            <a:off x="448202" y="2800349"/>
            <a:ext cx="4132360" cy="375979"/>
          </a:xfrm>
          <a:prstGeom prst="bentConnector5">
            <a:avLst>
              <a:gd name="adj1" fmla="val -5532"/>
              <a:gd name="adj2" fmla="val -612854"/>
              <a:gd name="adj3" fmla="val 112170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D27BC395-11DF-744E-8ADE-1B669F8E1232}"/>
              </a:ext>
            </a:extLst>
          </p:cNvPr>
          <p:cNvCxnSpPr>
            <a:cxnSpLocks/>
            <a:stCxn id="372" idx="3"/>
            <a:endCxn id="272" idx="0"/>
          </p:cNvCxnSpPr>
          <p:nvPr/>
        </p:nvCxnSpPr>
        <p:spPr>
          <a:xfrm flipH="1" flipV="1">
            <a:off x="4988377" y="913921"/>
            <a:ext cx="1412048" cy="4173641"/>
          </a:xfrm>
          <a:prstGeom prst="bentConnector4">
            <a:avLst>
              <a:gd name="adj1" fmla="val -207222"/>
              <a:gd name="adj2" fmla="val 105477"/>
            </a:avLst>
          </a:prstGeom>
          <a:ln w="28575">
            <a:solidFill>
              <a:srgbClr val="338A6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AE24A1B4-7AA3-D14B-8F8F-718CED462695}"/>
              </a:ext>
            </a:extLst>
          </p:cNvPr>
          <p:cNvCxnSpPr>
            <a:cxnSpLocks/>
            <a:stCxn id="352" idx="3"/>
            <a:endCxn id="275" idx="3"/>
          </p:cNvCxnSpPr>
          <p:nvPr/>
        </p:nvCxnSpPr>
        <p:spPr>
          <a:xfrm flipH="1" flipV="1">
            <a:off x="8311701" y="1243439"/>
            <a:ext cx="642452" cy="3309487"/>
          </a:xfrm>
          <a:prstGeom prst="bentConnector3">
            <a:avLst>
              <a:gd name="adj1" fmla="val -3083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6CB3564-ACEB-AE4B-BD17-54EDB19D46EE}"/>
              </a:ext>
            </a:extLst>
          </p:cNvPr>
          <p:cNvSpPr txBox="1"/>
          <p:nvPr/>
        </p:nvSpPr>
        <p:spPr>
          <a:xfrm>
            <a:off x="-31532" y="8388648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Legend: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E5264C-205A-4549-8C88-06BF5DAF5A8F}"/>
              </a:ext>
            </a:extLst>
          </p:cNvPr>
          <p:cNvCxnSpPr>
            <a:cxnSpLocks/>
          </p:cNvCxnSpPr>
          <p:nvPr/>
        </p:nvCxnSpPr>
        <p:spPr>
          <a:xfrm>
            <a:off x="1270839" y="8617359"/>
            <a:ext cx="4160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F42DD9C-DC53-5246-A179-780A4F87A87D}"/>
              </a:ext>
            </a:extLst>
          </p:cNvPr>
          <p:cNvSpPr txBox="1"/>
          <p:nvPr/>
        </p:nvSpPr>
        <p:spPr>
          <a:xfrm>
            <a:off x="1631168" y="8480993"/>
            <a:ext cx="2824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Specifications documents required by ECSS activity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8C7E8A9-DF2C-1A41-9365-07833D37F9CD}"/>
              </a:ext>
            </a:extLst>
          </p:cNvPr>
          <p:cNvCxnSpPr>
            <a:cxnSpLocks/>
          </p:cNvCxnSpPr>
          <p:nvPr/>
        </p:nvCxnSpPr>
        <p:spPr>
          <a:xfrm>
            <a:off x="5317321" y="8630108"/>
            <a:ext cx="41607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A87B01A-E0C9-C842-9B60-CBF72EDFD48F}"/>
              </a:ext>
            </a:extLst>
          </p:cNvPr>
          <p:cNvSpPr txBox="1"/>
          <p:nvPr/>
        </p:nvSpPr>
        <p:spPr>
          <a:xfrm>
            <a:off x="5769818" y="8493742"/>
            <a:ext cx="2640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Testing method used to automate ECSS activity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3263F5-7905-104F-B8AC-B36B5E9355BF}"/>
              </a:ext>
            </a:extLst>
          </p:cNvPr>
          <p:cNvCxnSpPr>
            <a:cxnSpLocks/>
          </p:cNvCxnSpPr>
          <p:nvPr/>
        </p:nvCxnSpPr>
        <p:spPr>
          <a:xfrm>
            <a:off x="1270839" y="8878619"/>
            <a:ext cx="416073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93F5C75-A488-5D40-A7FE-6CC05EC1B8FC}"/>
              </a:ext>
            </a:extLst>
          </p:cNvPr>
          <p:cNvSpPr txBox="1"/>
          <p:nvPr/>
        </p:nvSpPr>
        <p:spPr>
          <a:xfrm>
            <a:off x="1673435" y="8770770"/>
            <a:ext cx="3066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Information flow between mutation testing procedures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E81B65A-6E13-8D4F-B413-173DA785073D}"/>
              </a:ext>
            </a:extLst>
          </p:cNvPr>
          <p:cNvCxnSpPr>
            <a:cxnSpLocks/>
          </p:cNvCxnSpPr>
          <p:nvPr/>
        </p:nvCxnSpPr>
        <p:spPr>
          <a:xfrm>
            <a:off x="5317321" y="8891368"/>
            <a:ext cx="416073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BB3ACAB-4E38-724F-87E9-1F104C61299D}"/>
              </a:ext>
            </a:extLst>
          </p:cNvPr>
          <p:cNvSpPr txBox="1"/>
          <p:nvPr/>
        </p:nvSpPr>
        <p:spPr>
          <a:xfrm>
            <a:off x="5761275" y="8770770"/>
            <a:ext cx="3212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Contribution provided by mutation testing to ECSS activity</a:t>
            </a:r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5D2EF464-0E88-A742-8E44-72DC7C1441AC}"/>
              </a:ext>
            </a:extLst>
          </p:cNvPr>
          <p:cNvSpPr/>
          <p:nvPr/>
        </p:nvSpPr>
        <p:spPr>
          <a:xfrm>
            <a:off x="5442937" y="9039242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FBE015A4-8460-9E4F-A889-50B14EBEA1FF}"/>
              </a:ext>
            </a:extLst>
          </p:cNvPr>
          <p:cNvSpPr/>
          <p:nvPr/>
        </p:nvSpPr>
        <p:spPr>
          <a:xfrm>
            <a:off x="1325720" y="9039242"/>
            <a:ext cx="288000" cy="2880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02D7F26-89B6-3F43-A9AB-591A28904F06}"/>
              </a:ext>
            </a:extLst>
          </p:cNvPr>
          <p:cNvSpPr txBox="1"/>
          <p:nvPr/>
        </p:nvSpPr>
        <p:spPr>
          <a:xfrm>
            <a:off x="1659264" y="9113679"/>
            <a:ext cx="2714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 suite evaluation by means of code mutation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5EACF4C-A839-DB48-A6AC-700FE8D2745F}"/>
              </a:ext>
            </a:extLst>
          </p:cNvPr>
          <p:cNvSpPr txBox="1"/>
          <p:nvPr/>
        </p:nvSpPr>
        <p:spPr>
          <a:xfrm>
            <a:off x="5805453" y="9113679"/>
            <a:ext cx="2694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 suite evaluation by means of data mutation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D98C482-7490-3747-AC5E-2B3267EC5B52}"/>
              </a:ext>
            </a:extLst>
          </p:cNvPr>
          <p:cNvSpPr txBox="1"/>
          <p:nvPr/>
        </p:nvSpPr>
        <p:spPr>
          <a:xfrm>
            <a:off x="6804917" y="0"/>
            <a:ext cx="269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/>
              <a:t>ECSS Software </a:t>
            </a:r>
          </a:p>
          <a:p>
            <a:pPr algn="ctr"/>
            <a:r>
              <a:rPr lang="en-US" sz="1800" i="1" dirty="0"/>
              <a:t>Assurance Activities</a:t>
            </a:r>
          </a:p>
        </p:txBody>
      </p:sp>
      <p:sp>
        <p:nvSpPr>
          <p:cNvPr id="122" name="Triangle 121">
            <a:extLst>
              <a:ext uri="{FF2B5EF4-FFF2-40B4-BE49-F238E27FC236}">
                <a16:creationId xmlns:a16="http://schemas.microsoft.com/office/drawing/2014/main" id="{0238444D-A927-0C46-8B03-FA477C0718D5}"/>
              </a:ext>
            </a:extLst>
          </p:cNvPr>
          <p:cNvSpPr/>
          <p:nvPr/>
        </p:nvSpPr>
        <p:spPr>
          <a:xfrm>
            <a:off x="2587858" y="2846183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Triangle 122">
            <a:extLst>
              <a:ext uri="{FF2B5EF4-FFF2-40B4-BE49-F238E27FC236}">
                <a16:creationId xmlns:a16="http://schemas.microsoft.com/office/drawing/2014/main" id="{4C508B7D-A100-9A49-A915-932B54EFE872}"/>
              </a:ext>
            </a:extLst>
          </p:cNvPr>
          <p:cNvSpPr/>
          <p:nvPr/>
        </p:nvSpPr>
        <p:spPr>
          <a:xfrm>
            <a:off x="3377072" y="2851625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Triangle 123">
            <a:extLst>
              <a:ext uri="{FF2B5EF4-FFF2-40B4-BE49-F238E27FC236}">
                <a16:creationId xmlns:a16="http://schemas.microsoft.com/office/drawing/2014/main" id="{7B116374-E87E-DF45-AE96-25806AB64A02}"/>
              </a:ext>
            </a:extLst>
          </p:cNvPr>
          <p:cNvSpPr/>
          <p:nvPr/>
        </p:nvSpPr>
        <p:spPr>
          <a:xfrm>
            <a:off x="4100972" y="2840739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9AD335DC-5EC9-AB43-8F60-874C64986FCA}"/>
              </a:ext>
            </a:extLst>
          </p:cNvPr>
          <p:cNvSpPr/>
          <p:nvPr/>
        </p:nvSpPr>
        <p:spPr>
          <a:xfrm>
            <a:off x="4906514" y="2846182"/>
            <a:ext cx="288000" cy="288000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AB64A74-E4DC-5F4B-A112-B69CCB55F1D2}"/>
              </a:ext>
            </a:extLst>
          </p:cNvPr>
          <p:cNvCxnSpPr>
            <a:cxnSpLocks/>
            <a:stCxn id="286" idx="2"/>
            <a:endCxn id="373" idx="0"/>
          </p:cNvCxnSpPr>
          <p:nvPr/>
        </p:nvCxnSpPr>
        <p:spPr>
          <a:xfrm flipH="1">
            <a:off x="2326395" y="3898016"/>
            <a:ext cx="1540701" cy="588091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5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3511</TotalTime>
  <Words>186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49</cp:revision>
  <cp:lastPrinted>2019-07-16T08:38:44Z</cp:lastPrinted>
  <dcterms:created xsi:type="dcterms:W3CDTF">2019-07-10T15:50:19Z</dcterms:created>
  <dcterms:modified xsi:type="dcterms:W3CDTF">2020-06-25T08:09:14Z</dcterms:modified>
</cp:coreProperties>
</file>