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482" r:id="rId2"/>
  </p:sldIdLst>
  <p:sldSz cx="10080625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24"/>
  </p:normalViewPr>
  <p:slideViewPr>
    <p:cSldViewPr snapToGrid="0" snapToObjects="1">
      <p:cViewPr varScale="1">
        <p:scale>
          <a:sx n="71" d="100"/>
          <a:sy n="71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7462"/>
            <a:ext cx="8568531" cy="375991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72376"/>
            <a:ext cx="7560469" cy="260744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4987"/>
            <a:ext cx="217363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4987"/>
            <a:ext cx="6394896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692444"/>
            <a:ext cx="8694539" cy="4492401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27345"/>
            <a:ext cx="8694539" cy="236244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4990"/>
            <a:ext cx="86945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47443"/>
            <a:ext cx="4264576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44914"/>
            <a:ext cx="426457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47443"/>
            <a:ext cx="4285579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44914"/>
            <a:ext cx="4285579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54968"/>
            <a:ext cx="5103316" cy="767483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54968"/>
            <a:ext cx="5103316" cy="767483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4990"/>
            <a:ext cx="86945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74937"/>
            <a:ext cx="86945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8BED-715A-F24C-B445-604257F1B64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09783"/>
            <a:ext cx="34022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DE61D716-A301-CD49-8222-9E0F69188DFC}"/>
              </a:ext>
            </a:extLst>
          </p:cNvPr>
          <p:cNvSpPr/>
          <p:nvPr/>
        </p:nvSpPr>
        <p:spPr>
          <a:xfrm>
            <a:off x="1777840" y="1895336"/>
            <a:ext cx="476714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Create mutants</a:t>
            </a:r>
          </a:p>
        </p:txBody>
      </p: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BED834A1-ACFB-6440-A1B1-D68EC5917CFA}"/>
              </a:ext>
            </a:extLst>
          </p:cNvPr>
          <p:cNvSpPr/>
          <p:nvPr/>
        </p:nvSpPr>
        <p:spPr>
          <a:xfrm>
            <a:off x="1555093" y="3559145"/>
            <a:ext cx="311850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Compile mutants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DEE80B33-6E8F-F44E-8646-B2F8D415F24A}"/>
              </a:ext>
            </a:extLst>
          </p:cNvPr>
          <p:cNvSpPr/>
          <p:nvPr/>
        </p:nvSpPr>
        <p:spPr>
          <a:xfrm>
            <a:off x="614374" y="4452852"/>
            <a:ext cx="2776886" cy="9536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Execute prioritized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subset of test cases</a:t>
            </a:r>
          </a:p>
        </p:txBody>
      </p:sp>
      <p:sp>
        <p:nvSpPr>
          <p:cNvPr id="265" name="Snip Single Corner Rectangle 264">
            <a:extLst>
              <a:ext uri="{FF2B5EF4-FFF2-40B4-BE49-F238E27FC236}">
                <a16:creationId xmlns:a16="http://schemas.microsoft.com/office/drawing/2014/main" id="{D827F624-BD8B-F443-9741-DA96A19E92E5}"/>
              </a:ext>
            </a:extLst>
          </p:cNvPr>
          <p:cNvSpPr/>
          <p:nvPr/>
        </p:nvSpPr>
        <p:spPr>
          <a:xfrm>
            <a:off x="382645" y="5841055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Killed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66" name="Snip Single Corner Rectangle 265">
            <a:extLst>
              <a:ext uri="{FF2B5EF4-FFF2-40B4-BE49-F238E27FC236}">
                <a16:creationId xmlns:a16="http://schemas.microsoft.com/office/drawing/2014/main" id="{79997E72-ECE6-C14B-8C87-9FA4D29C277E}"/>
              </a:ext>
            </a:extLst>
          </p:cNvPr>
          <p:cNvSpPr/>
          <p:nvPr/>
        </p:nvSpPr>
        <p:spPr>
          <a:xfrm>
            <a:off x="2010898" y="5838442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5E3C2CB8-DC5F-0A4E-9D71-885139C5C64B}"/>
              </a:ext>
            </a:extLst>
          </p:cNvPr>
          <p:cNvSpPr/>
          <p:nvPr/>
        </p:nvSpPr>
        <p:spPr>
          <a:xfrm>
            <a:off x="826854" y="7095513"/>
            <a:ext cx="3370288" cy="727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422EABE-83DC-4B44-8D44-C887DFB441A9}"/>
              </a:ext>
            </a:extLst>
          </p:cNvPr>
          <p:cNvCxnSpPr>
            <a:cxnSpLocks/>
            <a:stCxn id="320" idx="1"/>
            <a:endCxn id="263" idx="0"/>
          </p:cNvCxnSpPr>
          <p:nvPr/>
        </p:nvCxnSpPr>
        <p:spPr>
          <a:xfrm flipH="1">
            <a:off x="3114347" y="3159647"/>
            <a:ext cx="822655" cy="39949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2CE9FC9-175A-CF4E-B432-666C54CCA524}"/>
              </a:ext>
            </a:extLst>
          </p:cNvPr>
          <p:cNvCxnSpPr>
            <a:cxnSpLocks/>
            <a:stCxn id="322" idx="2"/>
            <a:endCxn id="264" idx="3"/>
          </p:cNvCxnSpPr>
          <p:nvPr/>
        </p:nvCxnSpPr>
        <p:spPr>
          <a:xfrm flipH="1">
            <a:off x="3391260" y="4926135"/>
            <a:ext cx="342653" cy="355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DB880B2-79ED-1744-93CA-28DBEE290314}"/>
              </a:ext>
            </a:extLst>
          </p:cNvPr>
          <p:cNvCxnSpPr>
            <a:cxnSpLocks/>
            <a:stCxn id="264" idx="2"/>
            <a:endCxn id="265" idx="3"/>
          </p:cNvCxnSpPr>
          <p:nvPr/>
        </p:nvCxnSpPr>
        <p:spPr>
          <a:xfrm flipH="1">
            <a:off x="1009901" y="5406528"/>
            <a:ext cx="992916" cy="43452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77AFDEA-D440-F941-8AD0-FF37D55963D0}"/>
              </a:ext>
            </a:extLst>
          </p:cNvPr>
          <p:cNvCxnSpPr>
            <a:cxnSpLocks/>
            <a:stCxn id="264" idx="2"/>
            <a:endCxn id="266" idx="3"/>
          </p:cNvCxnSpPr>
          <p:nvPr/>
        </p:nvCxnSpPr>
        <p:spPr>
          <a:xfrm>
            <a:off x="2002817" y="5406528"/>
            <a:ext cx="635337" cy="43191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173CEB8-7AAE-8544-9838-E8F3C8E73321}"/>
              </a:ext>
            </a:extLst>
          </p:cNvPr>
          <p:cNvCxnSpPr>
            <a:cxnSpLocks/>
            <a:stCxn id="266" idx="1"/>
            <a:endCxn id="302" idx="0"/>
          </p:cNvCxnSpPr>
          <p:nvPr/>
        </p:nvCxnSpPr>
        <p:spPr>
          <a:xfrm flipH="1">
            <a:off x="2589728" y="6575672"/>
            <a:ext cx="48426" cy="54153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AD8EE16F-1196-C140-AA13-133DBB3DD581}"/>
              </a:ext>
            </a:extLst>
          </p:cNvPr>
          <p:cNvCxnSpPr>
            <a:cxnSpLocks/>
            <a:stCxn id="267" idx="2"/>
            <a:endCxn id="274" idx="3"/>
          </p:cNvCxnSpPr>
          <p:nvPr/>
        </p:nvCxnSpPr>
        <p:spPr>
          <a:xfrm>
            <a:off x="2511998" y="7822897"/>
            <a:ext cx="1789736" cy="34895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Snip Single Corner Rectangle 273">
            <a:extLst>
              <a:ext uri="{FF2B5EF4-FFF2-40B4-BE49-F238E27FC236}">
                <a16:creationId xmlns:a16="http://schemas.microsoft.com/office/drawing/2014/main" id="{27F411F3-0499-AE42-904E-F23CB9A29BCB}"/>
              </a:ext>
            </a:extLst>
          </p:cNvPr>
          <p:cNvSpPr/>
          <p:nvPr/>
        </p:nvSpPr>
        <p:spPr>
          <a:xfrm>
            <a:off x="3674478" y="8171854"/>
            <a:ext cx="1254512" cy="1383625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non-equivalent, non-</a:t>
            </a:r>
            <a:r>
              <a:rPr lang="en-US" sz="1969" dirty="0" err="1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dundant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75" name="Snip Single Corner Rectangle 274">
            <a:extLst>
              <a:ext uri="{FF2B5EF4-FFF2-40B4-BE49-F238E27FC236}">
                <a16:creationId xmlns:a16="http://schemas.microsoft.com/office/drawing/2014/main" id="{86990524-59B6-AA45-9F54-79A45779F158}"/>
              </a:ext>
            </a:extLst>
          </p:cNvPr>
          <p:cNvSpPr/>
          <p:nvPr/>
        </p:nvSpPr>
        <p:spPr>
          <a:xfrm>
            <a:off x="117611" y="8357924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equivalent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D9293B1-1B12-D44E-8099-899849D033CA}"/>
              </a:ext>
            </a:extLst>
          </p:cNvPr>
          <p:cNvCxnSpPr>
            <a:cxnSpLocks/>
            <a:stCxn id="267" idx="2"/>
            <a:endCxn id="275" idx="3"/>
          </p:cNvCxnSpPr>
          <p:nvPr/>
        </p:nvCxnSpPr>
        <p:spPr>
          <a:xfrm flipH="1">
            <a:off x="744867" y="7822897"/>
            <a:ext cx="1767131" cy="53502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71BE616C-1841-2440-B69B-C84E0A67EAAC}"/>
              </a:ext>
            </a:extLst>
          </p:cNvPr>
          <p:cNvSpPr/>
          <p:nvPr/>
        </p:nvSpPr>
        <p:spPr>
          <a:xfrm>
            <a:off x="0" y="9380597"/>
            <a:ext cx="1476665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Ignore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BFB50A8-0A0D-1A48-A470-D62009EB79D4}"/>
              </a:ext>
            </a:extLst>
          </p:cNvPr>
          <p:cNvCxnSpPr>
            <a:cxnSpLocks/>
            <a:stCxn id="275" idx="1"/>
            <a:endCxn id="277" idx="0"/>
          </p:cNvCxnSpPr>
          <p:nvPr/>
        </p:nvCxnSpPr>
        <p:spPr>
          <a:xfrm flipH="1">
            <a:off x="738333" y="9095154"/>
            <a:ext cx="6534" cy="28544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9" name="Snip Single Corner Rectangle 278">
            <a:extLst>
              <a:ext uri="{FF2B5EF4-FFF2-40B4-BE49-F238E27FC236}">
                <a16:creationId xmlns:a16="http://schemas.microsoft.com/office/drawing/2014/main" id="{63C997B9-A506-154B-BB41-2DC5CEC83ACB}"/>
              </a:ext>
            </a:extLst>
          </p:cNvPr>
          <p:cNvSpPr/>
          <p:nvPr/>
        </p:nvSpPr>
        <p:spPr>
          <a:xfrm>
            <a:off x="7678633" y="9793595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Mutation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8F2A479-D7D3-BD4D-9AF2-86CEE0267540}"/>
              </a:ext>
            </a:extLst>
          </p:cNvPr>
          <p:cNvCxnSpPr>
            <a:cxnSpLocks/>
            <a:stCxn id="274" idx="1"/>
          </p:cNvCxnSpPr>
          <p:nvPr/>
        </p:nvCxnSpPr>
        <p:spPr>
          <a:xfrm>
            <a:off x="4301734" y="9555479"/>
            <a:ext cx="503348" cy="34155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2236F60-4CFF-8A45-BAC4-1FE5D73B10AE}"/>
              </a:ext>
            </a:extLst>
          </p:cNvPr>
          <p:cNvCxnSpPr>
            <a:cxnSpLocks/>
            <a:stCxn id="265" idx="1"/>
          </p:cNvCxnSpPr>
          <p:nvPr/>
        </p:nvCxnSpPr>
        <p:spPr>
          <a:xfrm>
            <a:off x="1009901" y="6578285"/>
            <a:ext cx="419083" cy="54485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5C05586A-25D6-3348-84AF-C3E9A3AA72A3}"/>
              </a:ext>
            </a:extLst>
          </p:cNvPr>
          <p:cNvSpPr/>
          <p:nvPr/>
        </p:nvSpPr>
        <p:spPr>
          <a:xfrm>
            <a:off x="4206353" y="9877592"/>
            <a:ext cx="1880833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BD473C1-1A5F-FE46-8ECD-A945A04EE12B}"/>
              </a:ext>
            </a:extLst>
          </p:cNvPr>
          <p:cNvCxnSpPr>
            <a:cxnSpLocks/>
            <a:stCxn id="282" idx="3"/>
            <a:endCxn id="279" idx="2"/>
          </p:cNvCxnSpPr>
          <p:nvPr/>
        </p:nvCxnSpPr>
        <p:spPr>
          <a:xfrm>
            <a:off x="6087186" y="10141370"/>
            <a:ext cx="1591447" cy="2084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6D638DA6-00F7-184A-9996-A0FEA2D15DD5}"/>
              </a:ext>
            </a:extLst>
          </p:cNvPr>
          <p:cNvSpPr/>
          <p:nvPr/>
        </p:nvSpPr>
        <p:spPr>
          <a:xfrm>
            <a:off x="1840566" y="182839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2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51D85EF6-0C14-424B-9DF9-FA60D895E086}"/>
              </a:ext>
            </a:extLst>
          </p:cNvPr>
          <p:cNvSpPr/>
          <p:nvPr/>
        </p:nvSpPr>
        <p:spPr>
          <a:xfrm>
            <a:off x="535720" y="4440216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6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32C5AC20-987C-B147-B72F-585518BF5FA8}"/>
              </a:ext>
            </a:extLst>
          </p:cNvPr>
          <p:cNvSpPr/>
          <p:nvPr/>
        </p:nvSpPr>
        <p:spPr>
          <a:xfrm>
            <a:off x="663939" y="6936089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7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0851B87-9B60-1742-91DB-9C3FB6B4FFF7}"/>
              </a:ext>
            </a:extLst>
          </p:cNvPr>
          <p:cNvSpPr/>
          <p:nvPr/>
        </p:nvSpPr>
        <p:spPr>
          <a:xfrm>
            <a:off x="4070446" y="970712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8</a:t>
            </a:r>
          </a:p>
        </p:txBody>
      </p:sp>
      <p:sp>
        <p:nvSpPr>
          <p:cNvPr id="288" name="Snip Single Corner Rectangle 287">
            <a:extLst>
              <a:ext uri="{FF2B5EF4-FFF2-40B4-BE49-F238E27FC236}">
                <a16:creationId xmlns:a16="http://schemas.microsoft.com/office/drawing/2014/main" id="{6925E43E-1AF9-7E40-83D1-AEE105CFB494}"/>
              </a:ext>
            </a:extLst>
          </p:cNvPr>
          <p:cNvSpPr/>
          <p:nvPr/>
        </p:nvSpPr>
        <p:spPr>
          <a:xfrm>
            <a:off x="1679651" y="8370992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redundant</a:t>
            </a:r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90E6AB6F-52D9-9F48-8A6F-F17E2A830400}"/>
              </a:ext>
            </a:extLst>
          </p:cNvPr>
          <p:cNvSpPr/>
          <p:nvPr/>
        </p:nvSpPr>
        <p:spPr>
          <a:xfrm>
            <a:off x="1562041" y="9393666"/>
            <a:ext cx="1476665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Ignore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660EFD2-5171-FC43-971C-7B9BADAE8533}"/>
              </a:ext>
            </a:extLst>
          </p:cNvPr>
          <p:cNvCxnSpPr>
            <a:cxnSpLocks/>
            <a:stCxn id="288" idx="1"/>
            <a:endCxn id="289" idx="0"/>
          </p:cNvCxnSpPr>
          <p:nvPr/>
        </p:nvCxnSpPr>
        <p:spPr>
          <a:xfrm flipH="1">
            <a:off x="2300374" y="9108222"/>
            <a:ext cx="6533" cy="28544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A50B5AF-7A9F-DC43-AB26-70C28434B64D}"/>
              </a:ext>
            </a:extLst>
          </p:cNvPr>
          <p:cNvCxnSpPr>
            <a:cxnSpLocks/>
            <a:stCxn id="267" idx="2"/>
            <a:endCxn id="288" idx="3"/>
          </p:cNvCxnSpPr>
          <p:nvPr/>
        </p:nvCxnSpPr>
        <p:spPr>
          <a:xfrm flipH="1">
            <a:off x="2306907" y="7822897"/>
            <a:ext cx="205091" cy="54809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5D650678-8740-A14F-A19C-D468AB0F6AEA}"/>
              </a:ext>
            </a:extLst>
          </p:cNvPr>
          <p:cNvSpPr/>
          <p:nvPr/>
        </p:nvSpPr>
        <p:spPr>
          <a:xfrm>
            <a:off x="7049650" y="3339818"/>
            <a:ext cx="2808718" cy="9421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FEFF3A6-A35A-CF47-B1B0-0D8A96339E3D}"/>
              </a:ext>
            </a:extLst>
          </p:cNvPr>
          <p:cNvCxnSpPr>
            <a:cxnSpLocks/>
            <a:stCxn id="318" idx="0"/>
            <a:endCxn id="292" idx="1"/>
          </p:cNvCxnSpPr>
          <p:nvPr/>
        </p:nvCxnSpPr>
        <p:spPr>
          <a:xfrm flipV="1">
            <a:off x="6721894" y="3810896"/>
            <a:ext cx="327756" cy="1003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4" name="Snip Single Corner Rectangle 293">
            <a:extLst>
              <a:ext uri="{FF2B5EF4-FFF2-40B4-BE49-F238E27FC236}">
                <a16:creationId xmlns:a16="http://schemas.microsoft.com/office/drawing/2014/main" id="{C95296B2-1997-094F-B864-9233FF7E8DBD}"/>
              </a:ext>
            </a:extLst>
          </p:cNvPr>
          <p:cNvSpPr/>
          <p:nvPr/>
        </p:nvSpPr>
        <p:spPr>
          <a:xfrm>
            <a:off x="1721995" y="247364"/>
            <a:ext cx="1254512" cy="407822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SUT</a:t>
            </a:r>
          </a:p>
        </p:txBody>
      </p:sp>
      <p:sp>
        <p:nvSpPr>
          <p:cNvPr id="295" name="Snip Single Corner Rectangle 294">
            <a:extLst>
              <a:ext uri="{FF2B5EF4-FFF2-40B4-BE49-F238E27FC236}">
                <a16:creationId xmlns:a16="http://schemas.microsoft.com/office/drawing/2014/main" id="{81F50A58-2CE2-E242-94E2-C909535A44F8}"/>
              </a:ext>
            </a:extLst>
          </p:cNvPr>
          <p:cNvSpPr/>
          <p:nvPr/>
        </p:nvSpPr>
        <p:spPr>
          <a:xfrm>
            <a:off x="3504412" y="18946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SUT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Test Suite</a:t>
            </a:r>
          </a:p>
        </p:txBody>
      </p:sp>
      <p:sp>
        <p:nvSpPr>
          <p:cNvPr id="296" name="Snip Single Corner Rectangle 295">
            <a:extLst>
              <a:ext uri="{FF2B5EF4-FFF2-40B4-BE49-F238E27FC236}">
                <a16:creationId xmlns:a16="http://schemas.microsoft.com/office/drawing/2014/main" id="{34314938-C057-F942-BF53-8E69F09C1234}"/>
              </a:ext>
            </a:extLst>
          </p:cNvPr>
          <p:cNvSpPr/>
          <p:nvPr/>
        </p:nvSpPr>
        <p:spPr>
          <a:xfrm>
            <a:off x="6924746" y="879231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Selected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Operators</a:t>
            </a:r>
          </a:p>
        </p:txBody>
      </p:sp>
      <p:sp>
        <p:nvSpPr>
          <p:cNvPr id="297" name="Rounded Rectangle 296">
            <a:extLst>
              <a:ext uri="{FF2B5EF4-FFF2-40B4-BE49-F238E27FC236}">
                <a16:creationId xmlns:a16="http://schemas.microsoft.com/office/drawing/2014/main" id="{51EC32C0-0167-A24A-A059-C0CA9470BDFC}"/>
              </a:ext>
            </a:extLst>
          </p:cNvPr>
          <p:cNvSpPr/>
          <p:nvPr/>
        </p:nvSpPr>
        <p:spPr>
          <a:xfrm>
            <a:off x="1758790" y="1019036"/>
            <a:ext cx="476714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Collect SUT-TS data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8E5A83B-A361-FE44-ABE5-9BDE539CF4A2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>
            <a:off x="1412416" y="1512277"/>
            <a:ext cx="926338" cy="29469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D6C42E5D-FA53-1C4C-92FF-2A7F6FBCF0AA}"/>
              </a:ext>
            </a:extLst>
          </p:cNvPr>
          <p:cNvSpPr/>
          <p:nvPr/>
        </p:nvSpPr>
        <p:spPr>
          <a:xfrm>
            <a:off x="1821516" y="95209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1</a:t>
            </a:r>
          </a:p>
        </p:txBody>
      </p:sp>
      <p:sp>
        <p:nvSpPr>
          <p:cNvPr id="300" name="Snip Single Corner Rectangle 299">
            <a:extLst>
              <a:ext uri="{FF2B5EF4-FFF2-40B4-BE49-F238E27FC236}">
                <a16:creationId xmlns:a16="http://schemas.microsoft.com/office/drawing/2014/main" id="{C194EC89-A188-E04B-9501-1525F245F48F}"/>
              </a:ext>
            </a:extLst>
          </p:cNvPr>
          <p:cNvSpPr/>
          <p:nvPr/>
        </p:nvSpPr>
        <p:spPr>
          <a:xfrm>
            <a:off x="157904" y="1438357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Code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Coverage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476C99C-6392-6743-8012-2632C251FF2E}"/>
              </a:ext>
            </a:extLst>
          </p:cNvPr>
          <p:cNvSpPr/>
          <p:nvPr/>
        </p:nvSpPr>
        <p:spPr>
          <a:xfrm>
            <a:off x="7067870" y="3401257"/>
            <a:ext cx="2869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Remove equivalent and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redundant based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on compiled code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BBBF404-EE78-254E-A636-A8F1CD1BBC1A}"/>
              </a:ext>
            </a:extLst>
          </p:cNvPr>
          <p:cNvSpPr/>
          <p:nvPr/>
        </p:nvSpPr>
        <p:spPr>
          <a:xfrm>
            <a:off x="303728" y="7117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Identify likely equivalent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/redundant based on coverage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DD144D1B-19CF-9048-A05A-B4672495525D}"/>
              </a:ext>
            </a:extLst>
          </p:cNvPr>
          <p:cNvCxnSpPr>
            <a:cxnSpLocks/>
            <a:stCxn id="297" idx="2"/>
          </p:cNvCxnSpPr>
          <p:nvPr/>
        </p:nvCxnSpPr>
        <p:spPr>
          <a:xfrm>
            <a:off x="4142364" y="1546592"/>
            <a:ext cx="7391" cy="34244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4F14DA2-1D5D-0042-89A9-B773030BCA33}"/>
              </a:ext>
            </a:extLst>
          </p:cNvPr>
          <p:cNvCxnSpPr>
            <a:cxnSpLocks/>
            <a:stCxn id="300" idx="1"/>
            <a:endCxn id="314" idx="2"/>
          </p:cNvCxnSpPr>
          <p:nvPr/>
        </p:nvCxnSpPr>
        <p:spPr>
          <a:xfrm>
            <a:off x="785160" y="2175587"/>
            <a:ext cx="683868" cy="156224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1239429-D0C9-5640-B0A4-8608D0DC51FB}"/>
              </a:ext>
            </a:extLst>
          </p:cNvPr>
          <p:cNvCxnSpPr>
            <a:cxnSpLocks/>
            <a:stCxn id="296" idx="1"/>
            <a:endCxn id="262" idx="3"/>
          </p:cNvCxnSpPr>
          <p:nvPr/>
        </p:nvCxnSpPr>
        <p:spPr>
          <a:xfrm flipH="1">
            <a:off x="6544987" y="1616461"/>
            <a:ext cx="1007015" cy="54265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748A09D-3F8E-3949-909B-32BC3357E89E}"/>
              </a:ext>
            </a:extLst>
          </p:cNvPr>
          <p:cNvCxnSpPr>
            <a:cxnSpLocks/>
            <a:stCxn id="295" idx="1"/>
            <a:endCxn id="297" idx="0"/>
          </p:cNvCxnSpPr>
          <p:nvPr/>
        </p:nvCxnSpPr>
        <p:spPr>
          <a:xfrm>
            <a:off x="4131668" y="756176"/>
            <a:ext cx="10696" cy="26286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3E694AAB-04C7-6441-8F2B-4A397FFE0302}"/>
              </a:ext>
            </a:extLst>
          </p:cNvPr>
          <p:cNvCxnSpPr>
            <a:cxnSpLocks/>
            <a:stCxn id="294" idx="1"/>
          </p:cNvCxnSpPr>
          <p:nvPr/>
        </p:nvCxnSpPr>
        <p:spPr>
          <a:xfrm>
            <a:off x="2349251" y="655186"/>
            <a:ext cx="868734" cy="41747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5A3B6C9-93C1-EF40-8351-D6EEF371D689}"/>
              </a:ext>
            </a:extLst>
          </p:cNvPr>
          <p:cNvCxnSpPr>
            <a:cxnSpLocks/>
            <a:stCxn id="294" idx="1"/>
          </p:cNvCxnSpPr>
          <p:nvPr/>
        </p:nvCxnSpPr>
        <p:spPr>
          <a:xfrm>
            <a:off x="2349251" y="655186"/>
            <a:ext cx="862873" cy="123809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D11770C-3033-7140-8A60-CB4F8EBD142C}"/>
              </a:ext>
            </a:extLst>
          </p:cNvPr>
          <p:cNvSpPr/>
          <p:nvPr/>
        </p:nvSpPr>
        <p:spPr>
          <a:xfrm>
            <a:off x="6169310" y="4561916"/>
            <a:ext cx="1380785" cy="7093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57BCA9A-FEB4-7C43-B115-E214EF5C11FB}"/>
              </a:ext>
            </a:extLst>
          </p:cNvPr>
          <p:cNvSpPr/>
          <p:nvPr/>
        </p:nvSpPr>
        <p:spPr>
          <a:xfrm>
            <a:off x="6348894" y="4587496"/>
            <a:ext cx="1271106" cy="69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sz="1970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Sample </a:t>
            </a:r>
          </a:p>
          <a:p>
            <a:pPr algn="ctr" defTabSz="410751" latinLnBrk="1" hangingPunct="0"/>
            <a:r>
              <a:rPr lang="en-US" sz="1970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CC0A48B-BF2B-254D-A282-04D21D02A5D1}"/>
              </a:ext>
            </a:extLst>
          </p:cNvPr>
          <p:cNvCxnSpPr>
            <a:cxnSpLocks/>
            <a:stCxn id="323" idx="2"/>
            <a:endCxn id="309" idx="3"/>
          </p:cNvCxnSpPr>
          <p:nvPr/>
        </p:nvCxnSpPr>
        <p:spPr>
          <a:xfrm flipH="1" flipV="1">
            <a:off x="7550095" y="4916582"/>
            <a:ext cx="290355" cy="1216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EA7D038D-E350-0E4F-A7DE-D4F07436D709}"/>
              </a:ext>
            </a:extLst>
          </p:cNvPr>
          <p:cNvSpPr/>
          <p:nvPr/>
        </p:nvSpPr>
        <p:spPr>
          <a:xfrm>
            <a:off x="6950067" y="3261512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4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563A6D11-6D8B-4C43-8703-9AFF24D3433C}"/>
              </a:ext>
            </a:extLst>
          </p:cNvPr>
          <p:cNvSpPr/>
          <p:nvPr/>
        </p:nvSpPr>
        <p:spPr>
          <a:xfrm>
            <a:off x="6021498" y="4378101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5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226ADA3-DB9D-504E-9823-44771DE9F56F}"/>
              </a:ext>
            </a:extLst>
          </p:cNvPr>
          <p:cNvSpPr/>
          <p:nvPr/>
        </p:nvSpPr>
        <p:spPr>
          <a:xfrm>
            <a:off x="1469028" y="3503830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3</a:t>
            </a:r>
          </a:p>
        </p:txBody>
      </p:sp>
      <p:sp>
        <p:nvSpPr>
          <p:cNvPr id="315" name="Snip Single Corner Rectangle 314">
            <a:extLst>
              <a:ext uri="{FF2B5EF4-FFF2-40B4-BE49-F238E27FC236}">
                <a16:creationId xmlns:a16="http://schemas.microsoft.com/office/drawing/2014/main" id="{C64AC400-F7E4-3E4A-8E79-94195A8CCC4E}"/>
              </a:ext>
            </a:extLst>
          </p:cNvPr>
          <p:cNvSpPr/>
          <p:nvPr/>
        </p:nvSpPr>
        <p:spPr>
          <a:xfrm>
            <a:off x="3849508" y="5650789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Coverage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255420F-CC94-7D4F-A2D6-31B244068547}"/>
              </a:ext>
            </a:extLst>
          </p:cNvPr>
          <p:cNvCxnSpPr>
            <a:cxnSpLocks/>
            <a:stCxn id="315" idx="1"/>
          </p:cNvCxnSpPr>
          <p:nvPr/>
        </p:nvCxnSpPr>
        <p:spPr>
          <a:xfrm flipH="1">
            <a:off x="3777737" y="6388019"/>
            <a:ext cx="699027" cy="73512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3C011C8-6177-4149-9F0B-E31000A24779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2773690" y="5401916"/>
            <a:ext cx="1075818" cy="61748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8" name="Snip Single Corner Rectangle 317">
            <a:extLst>
              <a:ext uri="{FF2B5EF4-FFF2-40B4-BE49-F238E27FC236}">
                <a16:creationId xmlns:a16="http://schemas.microsoft.com/office/drawing/2014/main" id="{76726C2A-1CF7-F540-A3E3-1905DB3238CF}"/>
              </a:ext>
            </a:extLst>
          </p:cNvPr>
          <p:cNvSpPr/>
          <p:nvPr/>
        </p:nvSpPr>
        <p:spPr>
          <a:xfrm>
            <a:off x="5079361" y="3287615"/>
            <a:ext cx="1642533" cy="1066638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successfully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compiled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CF219AA6-133A-424E-B43E-E83A3A8906F6}"/>
              </a:ext>
            </a:extLst>
          </p:cNvPr>
          <p:cNvCxnSpPr>
            <a:cxnSpLocks/>
            <a:stCxn id="263" idx="3"/>
            <a:endCxn id="318" idx="2"/>
          </p:cNvCxnSpPr>
          <p:nvPr/>
        </p:nvCxnSpPr>
        <p:spPr>
          <a:xfrm flipV="1">
            <a:off x="4673600" y="3820934"/>
            <a:ext cx="405761" cy="1989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0" name="Snip Single Corner Rectangle 319">
            <a:extLst>
              <a:ext uri="{FF2B5EF4-FFF2-40B4-BE49-F238E27FC236}">
                <a16:creationId xmlns:a16="http://schemas.microsoft.com/office/drawing/2014/main" id="{A382E2C1-C4A5-9743-A4CA-A38E90DAE0EE}"/>
              </a:ext>
            </a:extLst>
          </p:cNvPr>
          <p:cNvSpPr/>
          <p:nvPr/>
        </p:nvSpPr>
        <p:spPr>
          <a:xfrm>
            <a:off x="3115735" y="2751825"/>
            <a:ext cx="1642533" cy="407822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0328B00-114F-5C45-937C-53CD887CC20C}"/>
              </a:ext>
            </a:extLst>
          </p:cNvPr>
          <p:cNvCxnSpPr>
            <a:cxnSpLocks/>
            <a:stCxn id="262" idx="2"/>
            <a:endCxn id="320" idx="3"/>
          </p:cNvCxnSpPr>
          <p:nvPr/>
        </p:nvCxnSpPr>
        <p:spPr>
          <a:xfrm flipH="1">
            <a:off x="3937002" y="2422892"/>
            <a:ext cx="224412" cy="32893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2" name="Snip Single Corner Rectangle 321">
            <a:extLst>
              <a:ext uri="{FF2B5EF4-FFF2-40B4-BE49-F238E27FC236}">
                <a16:creationId xmlns:a16="http://schemas.microsoft.com/office/drawing/2014/main" id="{F7433A0A-04E9-F448-BDE1-878CB14234A4}"/>
              </a:ext>
            </a:extLst>
          </p:cNvPr>
          <p:cNvSpPr/>
          <p:nvPr/>
        </p:nvSpPr>
        <p:spPr>
          <a:xfrm>
            <a:off x="3733913" y="4557520"/>
            <a:ext cx="1642533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Sampled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sp>
        <p:nvSpPr>
          <p:cNvPr id="323" name="Snip Single Corner Rectangle 322">
            <a:extLst>
              <a:ext uri="{FF2B5EF4-FFF2-40B4-BE49-F238E27FC236}">
                <a16:creationId xmlns:a16="http://schemas.microsoft.com/office/drawing/2014/main" id="{26FF3118-5E7A-A145-959A-8952350E31D1}"/>
              </a:ext>
            </a:extLst>
          </p:cNvPr>
          <p:cNvSpPr/>
          <p:nvPr/>
        </p:nvSpPr>
        <p:spPr>
          <a:xfrm>
            <a:off x="7840450" y="4560128"/>
            <a:ext cx="1303549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Unique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20A7491-D557-7144-91D9-92508AF24D7B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5376446" y="4926135"/>
            <a:ext cx="862989" cy="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2F9170C-2872-0B44-A271-F4424B1CF98D}"/>
              </a:ext>
            </a:extLst>
          </p:cNvPr>
          <p:cNvCxnSpPr>
            <a:cxnSpLocks/>
            <a:stCxn id="301" idx="2"/>
            <a:endCxn id="323" idx="3"/>
          </p:cNvCxnSpPr>
          <p:nvPr/>
        </p:nvCxnSpPr>
        <p:spPr>
          <a:xfrm flipH="1">
            <a:off x="8492225" y="4324587"/>
            <a:ext cx="10307" cy="23554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6" name="Snip Single Corner Rectangle 325">
            <a:extLst>
              <a:ext uri="{FF2B5EF4-FFF2-40B4-BE49-F238E27FC236}">
                <a16:creationId xmlns:a16="http://schemas.microsoft.com/office/drawing/2014/main" id="{2381DA94-8374-4842-9823-903609465C4D}"/>
              </a:ext>
            </a:extLst>
          </p:cNvPr>
          <p:cNvSpPr/>
          <p:nvPr/>
        </p:nvSpPr>
        <p:spPr>
          <a:xfrm>
            <a:off x="5189513" y="8321382"/>
            <a:ext cx="1254512" cy="1066638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Killed,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non-redundant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5D35563E-E365-594B-8CEA-20CEA4E29F33}"/>
              </a:ext>
            </a:extLst>
          </p:cNvPr>
          <p:cNvCxnSpPr>
            <a:cxnSpLocks/>
            <a:stCxn id="267" idx="2"/>
            <a:endCxn id="326" idx="3"/>
          </p:cNvCxnSpPr>
          <p:nvPr/>
        </p:nvCxnSpPr>
        <p:spPr>
          <a:xfrm>
            <a:off x="2511998" y="7822897"/>
            <a:ext cx="3304771" cy="49848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9D78571-0E60-3848-9B3D-39C1C3D2260E}"/>
              </a:ext>
            </a:extLst>
          </p:cNvPr>
          <p:cNvSpPr/>
          <p:nvPr/>
        </p:nvSpPr>
        <p:spPr>
          <a:xfrm>
            <a:off x="4233361" y="9865311"/>
            <a:ext cx="196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Compute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mutation score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9FF4714-7D7D-A64A-A74D-EDF8F0C0499C}"/>
              </a:ext>
            </a:extLst>
          </p:cNvPr>
          <p:cNvCxnSpPr>
            <a:cxnSpLocks/>
            <a:stCxn id="326" idx="1"/>
          </p:cNvCxnSpPr>
          <p:nvPr/>
        </p:nvCxnSpPr>
        <p:spPr>
          <a:xfrm flipH="1">
            <a:off x="5334001" y="9388020"/>
            <a:ext cx="482768" cy="50005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65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9672</TotalTime>
  <Words>82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14</cp:revision>
  <cp:lastPrinted>2020-06-10T07:02:53Z</cp:lastPrinted>
  <dcterms:created xsi:type="dcterms:W3CDTF">2020-04-30T14:59:34Z</dcterms:created>
  <dcterms:modified xsi:type="dcterms:W3CDTF">2020-06-10T07:07:44Z</dcterms:modified>
</cp:coreProperties>
</file>