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264CC-CC9F-E24B-AEE5-8FA96B3F3D5A}" type="datetimeFigureOut">
              <a:rPr lang="en-LU" smtClean="0"/>
              <a:t>15/09/2021</a:t>
            </a:fld>
            <a:endParaRPr lang="en-L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7A669-7F7E-4848-8666-26B2B5EA009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4079062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7A669-7F7E-4848-8666-26B2B5EA0093}" type="slidenum">
              <a:rPr lang="en-LU" smtClean="0"/>
              <a:t>1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003684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24A37-9BF6-B74C-89E9-A6686B2D9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EA401-09AA-CD47-911E-08BD0963E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816C8-3AA3-FB40-B613-349183DD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5BA7-7C17-8943-A26D-FD81746E4329}" type="datetimeFigureOut">
              <a:rPr lang="en-LU" smtClean="0"/>
              <a:t>15/09/2021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DB3D4-726A-CC4F-8EE9-547868868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61E97-F287-614C-88DD-823FD7DC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009B-53D7-5149-AAD4-B1305CA8F594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6526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836A-7E3B-374C-8932-511B0C44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618C9-A903-3347-9099-DBA5600C1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44018-286D-154F-898E-8E31D651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5BA7-7C17-8943-A26D-FD81746E4329}" type="datetimeFigureOut">
              <a:rPr lang="en-LU" smtClean="0"/>
              <a:t>15/09/2021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AE9B5-2A95-6A48-85A2-33B875F7C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B98DD-CBA8-BF42-B3FD-EC057F23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009B-53D7-5149-AAD4-B1305CA8F594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54161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B3FDF-7A10-D94E-AFA8-02963E86B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49157-2795-7B41-BF78-2C415A667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2851A-EDA2-0B40-9F6F-0DEB186E2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5BA7-7C17-8943-A26D-FD81746E4329}" type="datetimeFigureOut">
              <a:rPr lang="en-LU" smtClean="0"/>
              <a:t>15/09/2021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8CA64-E117-714C-9924-4A5F0FBE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421F6-056B-794D-A251-168213F5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009B-53D7-5149-AAD4-B1305CA8F594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83365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35EF-7633-2845-8D17-BFD96E5E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2D952-45B0-DD43-88F1-5CC4CB4CC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35F88-CCB4-7B44-9F4B-4ED52B38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5BA7-7C17-8943-A26D-FD81746E4329}" type="datetimeFigureOut">
              <a:rPr lang="en-LU" smtClean="0"/>
              <a:t>15/09/2021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08A07-6AA7-0F46-84E6-DF4F3AA7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42312-088D-1B43-A62D-17A31330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009B-53D7-5149-AAD4-B1305CA8F594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89505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429F-5DA0-1B49-AAEA-59458B13B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9186B-0FE3-114A-A401-67F288A3C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47DD7-4DF7-8B42-AF17-CA1A3A5B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5BA7-7C17-8943-A26D-FD81746E4329}" type="datetimeFigureOut">
              <a:rPr lang="en-LU" smtClean="0"/>
              <a:t>15/09/2021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7713E-6DE2-CC4E-AA72-8C291D5BD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08951-B906-BD42-B1EC-C6121F53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009B-53D7-5149-AAD4-B1305CA8F594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02797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F1E4-7A96-0F4D-85A0-54B73DD1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D74CC-FE2F-014F-BC5B-279DF1A66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B40D8-26B9-FE43-BD33-CC923B830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244AE-4BE2-AE4C-95C2-86956CC0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5BA7-7C17-8943-A26D-FD81746E4329}" type="datetimeFigureOut">
              <a:rPr lang="en-LU" smtClean="0"/>
              <a:t>15/09/2021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3C4E2-FB34-914D-B0A3-EA34FC23E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3AA5D-C0AC-094D-9DD0-126881EFD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009B-53D7-5149-AAD4-B1305CA8F594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27714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01DE-7FA0-0540-8ABD-E86E3CF8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DAECA-F321-5F4D-A551-6FBABA85C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A41E1-085B-DC49-B6E8-E9B2500BE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6A992-0D45-A841-955F-6303D48FA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F290F9-3762-4F4B-9AC0-2297CF364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8AB61-2E9A-804E-8149-44CCC7A2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5BA7-7C17-8943-A26D-FD81746E4329}" type="datetimeFigureOut">
              <a:rPr lang="en-LU" smtClean="0"/>
              <a:t>15/09/2021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FA9A60-D8D6-A546-810D-DE36F0F28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E579B1-F0C0-434A-9C81-BD9B8DE1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009B-53D7-5149-AAD4-B1305CA8F594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1381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4C30-88F5-6E47-BC4F-A9D3EECE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73C37-F312-2E40-8C0B-2922C33A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5BA7-7C17-8943-A26D-FD81746E4329}" type="datetimeFigureOut">
              <a:rPr lang="en-LU" smtClean="0"/>
              <a:t>15/09/2021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AE8DF-C2EC-3643-9A72-5900B1CE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A59E37-E077-CA4E-B607-AB211821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009B-53D7-5149-AAD4-B1305CA8F594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89996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CC9B3E-14DD-C44C-99E3-C39FC1C3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5BA7-7C17-8943-A26D-FD81746E4329}" type="datetimeFigureOut">
              <a:rPr lang="en-LU" smtClean="0"/>
              <a:t>15/09/2021</a:t>
            </a:fld>
            <a:endParaRPr lang="en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1B212-DF03-B04D-A6A0-DB2D1F7D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F3829-AF9F-934C-A4E1-26F5000AA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009B-53D7-5149-AAD4-B1305CA8F594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61638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F48E-176E-E149-9065-A56731D2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C44C1-D495-9B4F-ACF2-216615E8D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089F9-101E-6745-B10B-6EEA1E8C1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E3F51-DDC6-E742-8C2C-BA298A0D3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5BA7-7C17-8943-A26D-FD81746E4329}" type="datetimeFigureOut">
              <a:rPr lang="en-LU" smtClean="0"/>
              <a:t>15/09/2021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6776E-9F94-DB47-B30B-89DDDA7D7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80EA4-8F7D-C94B-B5CF-C3652DAC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009B-53D7-5149-AAD4-B1305CA8F594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40048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69B7-83EE-A542-8896-EEC6C2553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D92236-2984-A64B-80D0-C5663345C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C56A1-DB2E-A747-A036-5CB7BCD71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33F70-48C0-CE44-A49B-60604EDC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5BA7-7C17-8943-A26D-FD81746E4329}" type="datetimeFigureOut">
              <a:rPr lang="en-LU" smtClean="0"/>
              <a:t>15/09/2021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E5C9C-7199-0941-97E2-D54B31F0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167A5-B1C6-834F-8BF3-C90CC21A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009B-53D7-5149-AAD4-B1305CA8F594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84296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9C4EB-1357-CC4B-B7D0-3871F752C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E2101-F1E9-4B4E-8EF7-322A4917D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09F39-6E8D-B64E-AA76-80717884C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A5BA7-7C17-8943-A26D-FD81746E4329}" type="datetimeFigureOut">
              <a:rPr lang="en-LU" smtClean="0"/>
              <a:t>15/09/2021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8B18F-1E63-F74F-A5DB-E6AF49AE3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B85C6-58FB-9244-A483-945E7C6C7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B009B-53D7-5149-AAD4-B1305CA8F594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08376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1E9693-768B-3945-892E-BEFC73326BF7}"/>
              </a:ext>
            </a:extLst>
          </p:cNvPr>
          <p:cNvSpPr/>
          <p:nvPr/>
        </p:nvSpPr>
        <p:spPr>
          <a:xfrm>
            <a:off x="233289" y="50059"/>
            <a:ext cx="3677838" cy="256024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L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Under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C2F2CC-7E7F-F446-BE2F-8076F0A8ED18}"/>
              </a:ext>
            </a:extLst>
          </p:cNvPr>
          <p:cNvSpPr/>
          <p:nvPr/>
        </p:nvSpPr>
        <p:spPr>
          <a:xfrm>
            <a:off x="138694" y="3315483"/>
            <a:ext cx="6646073" cy="338735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L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1EEED5-BC93-6244-8EF8-0C02FD0CA584}"/>
              </a:ext>
            </a:extLst>
          </p:cNvPr>
          <p:cNvSpPr/>
          <p:nvPr/>
        </p:nvSpPr>
        <p:spPr>
          <a:xfrm>
            <a:off x="843966" y="1371265"/>
            <a:ext cx="2371724" cy="6269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LU" dirty="0"/>
              <a:t>Source 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1550-D66B-1E4A-81EA-84E29222E4A1}"/>
              </a:ext>
            </a:extLst>
          </p:cNvPr>
          <p:cNvSpPr/>
          <p:nvPr/>
        </p:nvSpPr>
        <p:spPr>
          <a:xfrm>
            <a:off x="482115" y="3811851"/>
            <a:ext cx="2842017" cy="665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LU" dirty="0"/>
              <a:t>Test Template Generator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A953C3-30C8-A14C-BFD3-EE37F1DC480F}"/>
              </a:ext>
            </a:extLst>
          </p:cNvPr>
          <p:cNvSpPr/>
          <p:nvPr/>
        </p:nvSpPr>
        <p:spPr>
          <a:xfrm>
            <a:off x="3627393" y="3808542"/>
            <a:ext cx="2842017" cy="665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LU" dirty="0"/>
              <a:t>Pre-SEMU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35772D-F037-8641-9425-53A2B191B823}"/>
              </a:ext>
            </a:extLst>
          </p:cNvPr>
          <p:cNvSpPr/>
          <p:nvPr/>
        </p:nvSpPr>
        <p:spPr>
          <a:xfrm>
            <a:off x="659160" y="4821721"/>
            <a:ext cx="5810250" cy="665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LU" dirty="0"/>
              <a:t>K</a:t>
            </a:r>
            <a:r>
              <a:rPr lang="en-US" dirty="0"/>
              <a:t>T</a:t>
            </a:r>
            <a:r>
              <a:rPr lang="en-LU" dirty="0"/>
              <a:t>est To Unit Test</a:t>
            </a:r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A6AC4B37-D871-074E-8870-0348C5B9AD17}"/>
              </a:ext>
            </a:extLst>
          </p:cNvPr>
          <p:cNvSpPr/>
          <p:nvPr/>
        </p:nvSpPr>
        <p:spPr>
          <a:xfrm rot="10800000">
            <a:off x="3633650" y="426479"/>
            <a:ext cx="1253660" cy="3571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F0F85F-0C7E-0E49-9989-DECB12CB164C}"/>
              </a:ext>
            </a:extLst>
          </p:cNvPr>
          <p:cNvSpPr/>
          <p:nvPr/>
        </p:nvSpPr>
        <p:spPr>
          <a:xfrm>
            <a:off x="4408933" y="46761"/>
            <a:ext cx="7355681" cy="31694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L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A26465-8316-144E-B3F4-B50C0C3538A5}"/>
              </a:ext>
            </a:extLst>
          </p:cNvPr>
          <p:cNvSpPr/>
          <p:nvPr/>
        </p:nvSpPr>
        <p:spPr>
          <a:xfrm>
            <a:off x="4987830" y="111280"/>
            <a:ext cx="2842017" cy="665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LU" dirty="0"/>
              <a:t>MASS Configuration File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64B11B-CAE5-4442-8907-3CA3E5E6B020}"/>
              </a:ext>
            </a:extLst>
          </p:cNvPr>
          <p:cNvSpPr/>
          <p:nvPr/>
        </p:nvSpPr>
        <p:spPr>
          <a:xfrm>
            <a:off x="4987830" y="1255514"/>
            <a:ext cx="2842017" cy="665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LU" dirty="0"/>
              <a:t>MASS Launcher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C268A3-D04B-0247-891E-D66E13BACD72}"/>
              </a:ext>
            </a:extLst>
          </p:cNvPr>
          <p:cNvSpPr/>
          <p:nvPr/>
        </p:nvSpPr>
        <p:spPr>
          <a:xfrm>
            <a:off x="8242758" y="1291463"/>
            <a:ext cx="2842017" cy="665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LU" dirty="0"/>
              <a:t>MASS Optimizations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37E086-F213-BF4B-BC3D-16147995F3B4}"/>
              </a:ext>
            </a:extLst>
          </p:cNvPr>
          <p:cNvSpPr/>
          <p:nvPr/>
        </p:nvSpPr>
        <p:spPr>
          <a:xfrm>
            <a:off x="6214750" y="2425988"/>
            <a:ext cx="2842017" cy="665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LU" dirty="0"/>
              <a:t>MASS Report</a:t>
            </a: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174963B0-7606-A744-909F-DA788188B3B1}"/>
              </a:ext>
            </a:extLst>
          </p:cNvPr>
          <p:cNvSpPr/>
          <p:nvPr/>
        </p:nvSpPr>
        <p:spPr>
          <a:xfrm>
            <a:off x="6036156" y="778336"/>
            <a:ext cx="357188" cy="437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971EC430-E45B-944D-B16D-00D244E8FE23}"/>
              </a:ext>
            </a:extLst>
          </p:cNvPr>
          <p:cNvSpPr/>
          <p:nvPr/>
        </p:nvSpPr>
        <p:spPr>
          <a:xfrm rot="16200000">
            <a:off x="7884522" y="1369514"/>
            <a:ext cx="357188" cy="437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AE60CD24-97DD-1B4D-AA6D-1B4338A83526}"/>
              </a:ext>
            </a:extLst>
          </p:cNvPr>
          <p:cNvSpPr/>
          <p:nvPr/>
        </p:nvSpPr>
        <p:spPr>
          <a:xfrm>
            <a:off x="8423709" y="2012202"/>
            <a:ext cx="357188" cy="437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098259-4253-F14C-8671-01DC981B5BE0}"/>
              </a:ext>
            </a:extLst>
          </p:cNvPr>
          <p:cNvSpPr/>
          <p:nvPr/>
        </p:nvSpPr>
        <p:spPr>
          <a:xfrm>
            <a:off x="7391288" y="3315483"/>
            <a:ext cx="4373326" cy="338735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L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E49C89-C4D8-5748-8563-CDD3C410E687}"/>
              </a:ext>
            </a:extLst>
          </p:cNvPr>
          <p:cNvSpPr/>
          <p:nvPr/>
        </p:nvSpPr>
        <p:spPr>
          <a:xfrm>
            <a:off x="7870759" y="4497931"/>
            <a:ext cx="3164771" cy="665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LU" dirty="0"/>
              <a:t>KLEE</a:t>
            </a:r>
          </a:p>
        </p:txBody>
      </p:sp>
      <p:sp>
        <p:nvSpPr>
          <p:cNvPr id="32" name="Left-Right Arrow 31">
            <a:extLst>
              <a:ext uri="{FF2B5EF4-FFF2-40B4-BE49-F238E27FC236}">
                <a16:creationId xmlns:a16="http://schemas.microsoft.com/office/drawing/2014/main" id="{EE69C8A9-044C-0443-9E36-1F8520D2FED9}"/>
              </a:ext>
            </a:extLst>
          </p:cNvPr>
          <p:cNvSpPr/>
          <p:nvPr/>
        </p:nvSpPr>
        <p:spPr>
          <a:xfrm rot="5400000">
            <a:off x="5985404" y="3309853"/>
            <a:ext cx="689778" cy="3331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35362825-5014-084C-AFCA-177A5E0DB9B4}"/>
              </a:ext>
            </a:extLst>
          </p:cNvPr>
          <p:cNvSpPr/>
          <p:nvPr/>
        </p:nvSpPr>
        <p:spPr>
          <a:xfrm rot="5400000">
            <a:off x="2107721" y="2756782"/>
            <a:ext cx="1471610" cy="3331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A93FAA-034C-2D46-955E-6CC2AC1F7E8D}"/>
              </a:ext>
            </a:extLst>
          </p:cNvPr>
          <p:cNvSpPr/>
          <p:nvPr/>
        </p:nvSpPr>
        <p:spPr>
          <a:xfrm>
            <a:off x="843966" y="363133"/>
            <a:ext cx="2371724" cy="6269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LU" dirty="0"/>
              <a:t>Test Suite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C1A122D-2E97-9247-8C4E-D24034C7DE76}"/>
              </a:ext>
            </a:extLst>
          </p:cNvPr>
          <p:cNvSpPr/>
          <p:nvPr/>
        </p:nvSpPr>
        <p:spPr>
          <a:xfrm>
            <a:off x="7829847" y="3560513"/>
            <a:ext cx="3164771" cy="665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LU" dirty="0"/>
              <a:t>KLEE configuration file</a:t>
            </a:r>
          </a:p>
        </p:txBody>
      </p:sp>
      <p:sp>
        <p:nvSpPr>
          <p:cNvPr id="38" name="Left-Right Arrow 37">
            <a:extLst>
              <a:ext uri="{FF2B5EF4-FFF2-40B4-BE49-F238E27FC236}">
                <a16:creationId xmlns:a16="http://schemas.microsoft.com/office/drawing/2014/main" id="{11F59907-6FC0-9D46-9D75-8BF982C69BA4}"/>
              </a:ext>
            </a:extLst>
          </p:cNvPr>
          <p:cNvSpPr/>
          <p:nvPr/>
        </p:nvSpPr>
        <p:spPr>
          <a:xfrm rot="10800000">
            <a:off x="6654790" y="3866812"/>
            <a:ext cx="1054098" cy="3571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614C6C-4CAA-4348-8F8A-4CC1CD5B847F}"/>
              </a:ext>
            </a:extLst>
          </p:cNvPr>
          <p:cNvSpPr/>
          <p:nvPr/>
        </p:nvSpPr>
        <p:spPr>
          <a:xfrm>
            <a:off x="7866219" y="5407975"/>
            <a:ext cx="3164771" cy="665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LU" dirty="0"/>
              <a:t>KLEE tests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B18A94A-DCA4-C84C-9C14-36BA65E82C22}"/>
              </a:ext>
            </a:extLst>
          </p:cNvPr>
          <p:cNvSpPr/>
          <p:nvPr/>
        </p:nvSpPr>
        <p:spPr>
          <a:xfrm>
            <a:off x="598588" y="5685619"/>
            <a:ext cx="5810250" cy="665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Unit Test</a:t>
            </a:r>
            <a:endParaRPr lang="en-LU" dirty="0"/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1BDE54CB-999D-A945-80E7-3ADCA96D0069}"/>
              </a:ext>
            </a:extLst>
          </p:cNvPr>
          <p:cNvSpPr/>
          <p:nvPr/>
        </p:nvSpPr>
        <p:spPr>
          <a:xfrm>
            <a:off x="8630766" y="4161230"/>
            <a:ext cx="357188" cy="437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F7078D09-9F79-AC46-85B5-33AB97292614}"/>
              </a:ext>
            </a:extLst>
          </p:cNvPr>
          <p:cNvSpPr/>
          <p:nvPr/>
        </p:nvSpPr>
        <p:spPr>
          <a:xfrm>
            <a:off x="8630766" y="5066953"/>
            <a:ext cx="357188" cy="437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44" name="Down Arrow 43">
            <a:extLst>
              <a:ext uri="{FF2B5EF4-FFF2-40B4-BE49-F238E27FC236}">
                <a16:creationId xmlns:a16="http://schemas.microsoft.com/office/drawing/2014/main" id="{A0871F9D-798B-0649-B135-2989385183FB}"/>
              </a:ext>
            </a:extLst>
          </p:cNvPr>
          <p:cNvSpPr/>
          <p:nvPr/>
        </p:nvSpPr>
        <p:spPr>
          <a:xfrm rot="5400000">
            <a:off x="7003243" y="4807195"/>
            <a:ext cx="357188" cy="1201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45" name="Down Arrow 44">
            <a:extLst>
              <a:ext uri="{FF2B5EF4-FFF2-40B4-BE49-F238E27FC236}">
                <a16:creationId xmlns:a16="http://schemas.microsoft.com/office/drawing/2014/main" id="{561544F2-60D1-C242-8657-EDE57CA2A7CB}"/>
              </a:ext>
            </a:extLst>
          </p:cNvPr>
          <p:cNvSpPr/>
          <p:nvPr/>
        </p:nvSpPr>
        <p:spPr>
          <a:xfrm>
            <a:off x="4732371" y="5367545"/>
            <a:ext cx="357188" cy="437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759623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38</Words>
  <Application>Microsoft Macintosh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Eduardo CORNEJO OLIVARES</dc:creator>
  <cp:lastModifiedBy>Oscar Eduardo CORNEJO OLIVARES</cp:lastModifiedBy>
  <cp:revision>2</cp:revision>
  <dcterms:created xsi:type="dcterms:W3CDTF">2021-09-15T13:11:40Z</dcterms:created>
  <dcterms:modified xsi:type="dcterms:W3CDTF">2021-09-15T13:44:47Z</dcterms:modified>
</cp:coreProperties>
</file>