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482" r:id="rId2"/>
  </p:sldIdLst>
  <p:sldSz cx="11520488" cy="12239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8"/>
    <p:restoredTop sz="94624"/>
  </p:normalViewPr>
  <p:slideViewPr>
    <p:cSldViewPr snapToGrid="0" snapToObjects="1">
      <p:cViewPr>
        <p:scale>
          <a:sx n="55" d="100"/>
          <a:sy n="55" d="100"/>
        </p:scale>
        <p:origin x="13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2003106"/>
            <a:ext cx="9792415" cy="4261203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6428637"/>
            <a:ext cx="8640366" cy="2955075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0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651647"/>
            <a:ext cx="2484105" cy="1037251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651647"/>
            <a:ext cx="7308310" cy="1037251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6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3051410"/>
            <a:ext cx="9936421" cy="5091343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8190919"/>
            <a:ext cx="9936421" cy="267741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3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3258233"/>
            <a:ext cx="4896207" cy="776593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3258233"/>
            <a:ext cx="4896207" cy="776593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2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651649"/>
            <a:ext cx="9936421" cy="23657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3000409"/>
            <a:ext cx="4873706" cy="147045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470863"/>
            <a:ext cx="4873706" cy="65759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3000409"/>
            <a:ext cx="4897708" cy="147045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470863"/>
            <a:ext cx="4897708" cy="65759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0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1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815975"/>
            <a:ext cx="3715657" cy="285591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762282"/>
            <a:ext cx="5832247" cy="8698067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671887"/>
            <a:ext cx="3715657" cy="6802626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815975"/>
            <a:ext cx="3715657" cy="285591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762282"/>
            <a:ext cx="5832247" cy="8698067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671887"/>
            <a:ext cx="3715657" cy="6802626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BED-715A-F24C-B445-604257F1B64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2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651649"/>
            <a:ext cx="9936421" cy="236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3258233"/>
            <a:ext cx="9936421" cy="77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1344322"/>
            <a:ext cx="2592110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08BED-715A-F24C-B445-604257F1B64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1344322"/>
            <a:ext cx="3888165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1344322"/>
            <a:ext cx="2592110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D905-495B-474D-BE6F-D14E2B3D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02E3E662-3728-7C4E-BE29-C63C5A877676}"/>
              </a:ext>
            </a:extLst>
          </p:cNvPr>
          <p:cNvSpPr/>
          <p:nvPr/>
        </p:nvSpPr>
        <p:spPr>
          <a:xfrm>
            <a:off x="1777840" y="1895336"/>
            <a:ext cx="4767147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Create mutants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366039D3-D4B2-8747-8E7A-3D4A81AD40D0}"/>
              </a:ext>
            </a:extLst>
          </p:cNvPr>
          <p:cNvSpPr/>
          <p:nvPr/>
        </p:nvSpPr>
        <p:spPr>
          <a:xfrm>
            <a:off x="1712997" y="3895718"/>
            <a:ext cx="3118507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Compile mutants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73CD2E1F-B521-C24E-AFC4-6D74569FD05E}"/>
              </a:ext>
            </a:extLst>
          </p:cNvPr>
          <p:cNvSpPr/>
          <p:nvPr/>
        </p:nvSpPr>
        <p:spPr>
          <a:xfrm>
            <a:off x="183646" y="5727961"/>
            <a:ext cx="2776886" cy="9536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Execute prioritized 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subset of test cases</a:t>
            </a:r>
          </a:p>
        </p:txBody>
      </p:sp>
      <p:sp>
        <p:nvSpPr>
          <p:cNvPr id="164" name="Snip Single Corner Rectangle 264">
            <a:extLst>
              <a:ext uri="{FF2B5EF4-FFF2-40B4-BE49-F238E27FC236}">
                <a16:creationId xmlns:a16="http://schemas.microsoft.com/office/drawing/2014/main" id="{26FEAB99-AE31-8F48-8883-11CCAB79B383}"/>
              </a:ext>
            </a:extLst>
          </p:cNvPr>
          <p:cNvSpPr/>
          <p:nvPr/>
        </p:nvSpPr>
        <p:spPr>
          <a:xfrm>
            <a:off x="2183959" y="7702318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Coverage</a:t>
            </a:r>
          </a:p>
        </p:txBody>
      </p:sp>
      <p:sp>
        <p:nvSpPr>
          <p:cNvPr id="165" name="Snip Single Corner Rectangle 265">
            <a:extLst>
              <a:ext uri="{FF2B5EF4-FFF2-40B4-BE49-F238E27FC236}">
                <a16:creationId xmlns:a16="http://schemas.microsoft.com/office/drawing/2014/main" id="{EB02DC0B-3CDC-A34B-9472-1B908DCFAA12}"/>
              </a:ext>
            </a:extLst>
          </p:cNvPr>
          <p:cNvSpPr/>
          <p:nvPr/>
        </p:nvSpPr>
        <p:spPr>
          <a:xfrm>
            <a:off x="3671536" y="7840381"/>
            <a:ext cx="1087388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Live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</a:rPr>
              <a:t>Mutants</a:t>
            </a:r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0E47EDA5-40A7-4942-A4A0-03FFC91F542E}"/>
              </a:ext>
            </a:extLst>
          </p:cNvPr>
          <p:cNvSpPr/>
          <p:nvPr/>
        </p:nvSpPr>
        <p:spPr>
          <a:xfrm>
            <a:off x="213220" y="8745762"/>
            <a:ext cx="3370288" cy="727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1BF9969-D2E2-3640-B30C-A633537E14E1}"/>
              </a:ext>
            </a:extLst>
          </p:cNvPr>
          <p:cNvCxnSpPr>
            <a:cxnSpLocks/>
            <a:stCxn id="219" idx="1"/>
            <a:endCxn id="162" idx="0"/>
          </p:cNvCxnSpPr>
          <p:nvPr/>
        </p:nvCxnSpPr>
        <p:spPr>
          <a:xfrm flipH="1">
            <a:off x="3272251" y="3223338"/>
            <a:ext cx="1551518" cy="672380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88BF6E1-F9D9-334B-9495-AC0B864980DE}"/>
              </a:ext>
            </a:extLst>
          </p:cNvPr>
          <p:cNvCxnSpPr>
            <a:cxnSpLocks/>
            <a:stCxn id="221" idx="2"/>
          </p:cNvCxnSpPr>
          <p:nvPr/>
        </p:nvCxnSpPr>
        <p:spPr>
          <a:xfrm flipH="1" flipV="1">
            <a:off x="2976507" y="6490243"/>
            <a:ext cx="1339942" cy="298954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F49BADF-72B0-C745-8B0D-568F13F85E48}"/>
              </a:ext>
            </a:extLst>
          </p:cNvPr>
          <p:cNvCxnSpPr>
            <a:cxnSpLocks/>
            <a:stCxn id="163" idx="2"/>
            <a:endCxn id="164" idx="3"/>
          </p:cNvCxnSpPr>
          <p:nvPr/>
        </p:nvCxnSpPr>
        <p:spPr>
          <a:xfrm>
            <a:off x="1572089" y="6681637"/>
            <a:ext cx="1239126" cy="1020681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19FAABB-1FB4-FC43-9360-8CE18D732A5C}"/>
              </a:ext>
            </a:extLst>
          </p:cNvPr>
          <p:cNvCxnSpPr>
            <a:cxnSpLocks/>
            <a:stCxn id="163" idx="2"/>
            <a:endCxn id="165" idx="3"/>
          </p:cNvCxnSpPr>
          <p:nvPr/>
        </p:nvCxnSpPr>
        <p:spPr>
          <a:xfrm>
            <a:off x="1572089" y="6681637"/>
            <a:ext cx="2643141" cy="1158744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6B0DF3B-0562-3D48-B6C6-AFF2DA64AECC}"/>
              </a:ext>
            </a:extLst>
          </p:cNvPr>
          <p:cNvCxnSpPr>
            <a:cxnSpLocks/>
            <a:stCxn id="165" idx="1"/>
          </p:cNvCxnSpPr>
          <p:nvPr/>
        </p:nvCxnSpPr>
        <p:spPr>
          <a:xfrm flipH="1">
            <a:off x="3513170" y="8577611"/>
            <a:ext cx="702060" cy="368615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7EFB268-AE67-E04C-9952-254FCD732FCF}"/>
              </a:ext>
            </a:extLst>
          </p:cNvPr>
          <p:cNvCxnSpPr>
            <a:cxnSpLocks/>
            <a:stCxn id="166" idx="2"/>
            <a:endCxn id="173" idx="3"/>
          </p:cNvCxnSpPr>
          <p:nvPr/>
        </p:nvCxnSpPr>
        <p:spPr>
          <a:xfrm>
            <a:off x="1898364" y="9473146"/>
            <a:ext cx="3930325" cy="601817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3" name="Snip Single Corner Rectangle 273">
            <a:extLst>
              <a:ext uri="{FF2B5EF4-FFF2-40B4-BE49-F238E27FC236}">
                <a16:creationId xmlns:a16="http://schemas.microsoft.com/office/drawing/2014/main" id="{F5C25C33-B88A-FB47-98E1-786DABCD5424}"/>
              </a:ext>
            </a:extLst>
          </p:cNvPr>
          <p:cNvSpPr/>
          <p:nvPr/>
        </p:nvSpPr>
        <p:spPr>
          <a:xfrm>
            <a:off x="4655178" y="10074963"/>
            <a:ext cx="2347021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Live, non-equivalent, 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non-redundant</a:t>
            </a:r>
          </a:p>
        </p:txBody>
      </p:sp>
      <p:sp>
        <p:nvSpPr>
          <p:cNvPr id="174" name="Snip Single Corner Rectangle 274">
            <a:extLst>
              <a:ext uri="{FF2B5EF4-FFF2-40B4-BE49-F238E27FC236}">
                <a16:creationId xmlns:a16="http://schemas.microsoft.com/office/drawing/2014/main" id="{0EB12909-2C7A-9445-8084-649248B76E7D}"/>
              </a:ext>
            </a:extLst>
          </p:cNvPr>
          <p:cNvSpPr/>
          <p:nvPr/>
        </p:nvSpPr>
        <p:spPr>
          <a:xfrm>
            <a:off x="1168650" y="10008173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Live, 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equivalent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11C6DDA-2655-1641-BADE-079395CCA6A4}"/>
              </a:ext>
            </a:extLst>
          </p:cNvPr>
          <p:cNvCxnSpPr>
            <a:cxnSpLocks/>
            <a:stCxn id="166" idx="2"/>
            <a:endCxn id="174" idx="3"/>
          </p:cNvCxnSpPr>
          <p:nvPr/>
        </p:nvCxnSpPr>
        <p:spPr>
          <a:xfrm flipH="1">
            <a:off x="1795906" y="9473146"/>
            <a:ext cx="102458" cy="535027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D925B38C-3177-EE43-9C7B-07089CE6D29E}"/>
              </a:ext>
            </a:extLst>
          </p:cNvPr>
          <p:cNvSpPr/>
          <p:nvPr/>
        </p:nvSpPr>
        <p:spPr>
          <a:xfrm>
            <a:off x="1051039" y="11030846"/>
            <a:ext cx="1476665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Ignore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5E3704F-E357-B440-8AE3-68C4C2822E2C}"/>
              </a:ext>
            </a:extLst>
          </p:cNvPr>
          <p:cNvCxnSpPr>
            <a:cxnSpLocks/>
            <a:stCxn id="174" idx="1"/>
            <a:endCxn id="176" idx="0"/>
          </p:cNvCxnSpPr>
          <p:nvPr/>
        </p:nvCxnSpPr>
        <p:spPr>
          <a:xfrm flipH="1">
            <a:off x="1789372" y="10745403"/>
            <a:ext cx="6534" cy="285443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8" name="Snip Single Corner Rectangle 278">
            <a:extLst>
              <a:ext uri="{FF2B5EF4-FFF2-40B4-BE49-F238E27FC236}">
                <a16:creationId xmlns:a16="http://schemas.microsoft.com/office/drawing/2014/main" id="{4971F0C3-8B09-7341-9C13-DF588A814DB1}"/>
              </a:ext>
            </a:extLst>
          </p:cNvPr>
          <p:cNvSpPr/>
          <p:nvPr/>
        </p:nvSpPr>
        <p:spPr>
          <a:xfrm>
            <a:off x="9034470" y="11467290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Mutation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</a:rPr>
              <a:t>score</a:t>
            </a:r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23D5395-5EF0-2047-9146-DBE5C82C8E06}"/>
              </a:ext>
            </a:extLst>
          </p:cNvPr>
          <p:cNvCxnSpPr>
            <a:cxnSpLocks/>
            <a:stCxn id="173" idx="1"/>
            <a:endCxn id="227" idx="0"/>
          </p:cNvCxnSpPr>
          <p:nvPr/>
        </p:nvCxnSpPr>
        <p:spPr>
          <a:xfrm>
            <a:off x="5828689" y="10812193"/>
            <a:ext cx="741210" cy="773705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4FD2AFC-5C30-5E41-92B3-B999D012F945}"/>
              </a:ext>
            </a:extLst>
          </p:cNvPr>
          <p:cNvCxnSpPr>
            <a:cxnSpLocks/>
            <a:stCxn id="164" idx="1"/>
          </p:cNvCxnSpPr>
          <p:nvPr/>
        </p:nvCxnSpPr>
        <p:spPr>
          <a:xfrm flipH="1">
            <a:off x="2600751" y="8439548"/>
            <a:ext cx="210464" cy="350725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E8BA0A9D-0EED-E749-B281-BB6E6C31EFBA}"/>
              </a:ext>
            </a:extLst>
          </p:cNvPr>
          <p:cNvSpPr/>
          <p:nvPr/>
        </p:nvSpPr>
        <p:spPr>
          <a:xfrm>
            <a:off x="5562190" y="11598179"/>
            <a:ext cx="1880833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A6DC354-F4E9-5047-9EB2-5DABA57404E5}"/>
              </a:ext>
            </a:extLst>
          </p:cNvPr>
          <p:cNvCxnSpPr>
            <a:cxnSpLocks/>
            <a:endCxn id="178" idx="2"/>
          </p:cNvCxnSpPr>
          <p:nvPr/>
        </p:nvCxnSpPr>
        <p:spPr>
          <a:xfrm>
            <a:off x="7443023" y="11815065"/>
            <a:ext cx="1591447" cy="20840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924BD806-5426-FC49-BFFF-ADF00A7875CF}"/>
              </a:ext>
            </a:extLst>
          </p:cNvPr>
          <p:cNvSpPr/>
          <p:nvPr/>
        </p:nvSpPr>
        <p:spPr>
          <a:xfrm>
            <a:off x="1840566" y="1828395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2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84C5BF5-B8E6-5C4A-BF25-9167D926AFAF}"/>
              </a:ext>
            </a:extLst>
          </p:cNvPr>
          <p:cNvSpPr/>
          <p:nvPr/>
        </p:nvSpPr>
        <p:spPr>
          <a:xfrm>
            <a:off x="104992" y="5715325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6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D12F844-D037-7D41-8254-C5021D54D928}"/>
              </a:ext>
            </a:extLst>
          </p:cNvPr>
          <p:cNvSpPr/>
          <p:nvPr/>
        </p:nvSpPr>
        <p:spPr>
          <a:xfrm>
            <a:off x="50305" y="8586338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7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F875F87-E6DC-6B43-964A-DDB55221214A}"/>
              </a:ext>
            </a:extLst>
          </p:cNvPr>
          <p:cNvSpPr/>
          <p:nvPr/>
        </p:nvSpPr>
        <p:spPr>
          <a:xfrm>
            <a:off x="5426283" y="11427712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8</a:t>
            </a:r>
          </a:p>
        </p:txBody>
      </p:sp>
      <p:sp>
        <p:nvSpPr>
          <p:cNvPr id="187" name="Snip Single Corner Rectangle 287">
            <a:extLst>
              <a:ext uri="{FF2B5EF4-FFF2-40B4-BE49-F238E27FC236}">
                <a16:creationId xmlns:a16="http://schemas.microsoft.com/office/drawing/2014/main" id="{C75C506A-BA42-FA41-AC12-36A54F15042E}"/>
              </a:ext>
            </a:extLst>
          </p:cNvPr>
          <p:cNvSpPr/>
          <p:nvPr/>
        </p:nvSpPr>
        <p:spPr>
          <a:xfrm>
            <a:off x="2730690" y="10021241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Live, 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redundant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2C177307-47C8-F642-B4C0-B2A9A8C63232}"/>
              </a:ext>
            </a:extLst>
          </p:cNvPr>
          <p:cNvSpPr/>
          <p:nvPr/>
        </p:nvSpPr>
        <p:spPr>
          <a:xfrm>
            <a:off x="2613080" y="11043915"/>
            <a:ext cx="1476665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Ignore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03DDDDE-352E-B946-87B9-8616340D0591}"/>
              </a:ext>
            </a:extLst>
          </p:cNvPr>
          <p:cNvCxnSpPr>
            <a:cxnSpLocks/>
            <a:stCxn id="187" idx="1"/>
            <a:endCxn id="188" idx="0"/>
          </p:cNvCxnSpPr>
          <p:nvPr/>
        </p:nvCxnSpPr>
        <p:spPr>
          <a:xfrm flipH="1">
            <a:off x="3351413" y="10758471"/>
            <a:ext cx="6533" cy="285444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6534321-AE3A-784C-899E-867C433EC8CE}"/>
              </a:ext>
            </a:extLst>
          </p:cNvPr>
          <p:cNvCxnSpPr>
            <a:cxnSpLocks/>
            <a:stCxn id="166" idx="2"/>
            <a:endCxn id="187" idx="3"/>
          </p:cNvCxnSpPr>
          <p:nvPr/>
        </p:nvCxnSpPr>
        <p:spPr>
          <a:xfrm>
            <a:off x="1898364" y="9473146"/>
            <a:ext cx="1459582" cy="548095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A16E5779-8DAF-8840-B06A-ACC1C95590AB}"/>
              </a:ext>
            </a:extLst>
          </p:cNvPr>
          <p:cNvSpPr/>
          <p:nvPr/>
        </p:nvSpPr>
        <p:spPr>
          <a:xfrm>
            <a:off x="7638167" y="3636404"/>
            <a:ext cx="2808718" cy="9421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11D50C0-B5D8-2548-9DC8-E8599F7A849C}"/>
              </a:ext>
            </a:extLst>
          </p:cNvPr>
          <p:cNvCxnSpPr>
            <a:cxnSpLocks/>
            <a:stCxn id="217" idx="0"/>
          </p:cNvCxnSpPr>
          <p:nvPr/>
        </p:nvCxnSpPr>
        <p:spPr>
          <a:xfrm flipV="1">
            <a:off x="7006310" y="4399553"/>
            <a:ext cx="701689" cy="415376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3" name="Snip Single Corner Rectangle 293">
            <a:extLst>
              <a:ext uri="{FF2B5EF4-FFF2-40B4-BE49-F238E27FC236}">
                <a16:creationId xmlns:a16="http://schemas.microsoft.com/office/drawing/2014/main" id="{8E419B2F-7CE9-FD40-9128-8B20683C5D6A}"/>
              </a:ext>
            </a:extLst>
          </p:cNvPr>
          <p:cNvSpPr/>
          <p:nvPr/>
        </p:nvSpPr>
        <p:spPr>
          <a:xfrm>
            <a:off x="1721995" y="247364"/>
            <a:ext cx="1254512" cy="407822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SUT</a:t>
            </a:r>
          </a:p>
        </p:txBody>
      </p:sp>
      <p:sp>
        <p:nvSpPr>
          <p:cNvPr id="194" name="Snip Single Corner Rectangle 294">
            <a:extLst>
              <a:ext uri="{FF2B5EF4-FFF2-40B4-BE49-F238E27FC236}">
                <a16:creationId xmlns:a16="http://schemas.microsoft.com/office/drawing/2014/main" id="{103BF6F2-0F5B-E340-8429-EF8E7ABF3E70}"/>
              </a:ext>
            </a:extLst>
          </p:cNvPr>
          <p:cNvSpPr/>
          <p:nvPr/>
        </p:nvSpPr>
        <p:spPr>
          <a:xfrm>
            <a:off x="3504412" y="18946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SUT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Test Suite</a:t>
            </a:r>
          </a:p>
        </p:txBody>
      </p:sp>
      <p:sp>
        <p:nvSpPr>
          <p:cNvPr id="195" name="Snip Single Corner Rectangle 295">
            <a:extLst>
              <a:ext uri="{FF2B5EF4-FFF2-40B4-BE49-F238E27FC236}">
                <a16:creationId xmlns:a16="http://schemas.microsoft.com/office/drawing/2014/main" id="{4D643C2C-5E93-DB4D-ABA9-71DB2DCD5A08}"/>
              </a:ext>
            </a:extLst>
          </p:cNvPr>
          <p:cNvSpPr/>
          <p:nvPr/>
        </p:nvSpPr>
        <p:spPr>
          <a:xfrm>
            <a:off x="6924746" y="879231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Selected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Operators</a:t>
            </a: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FA4DE918-5C74-D24E-B80D-FA9926AF672A}"/>
              </a:ext>
            </a:extLst>
          </p:cNvPr>
          <p:cNvSpPr/>
          <p:nvPr/>
        </p:nvSpPr>
        <p:spPr>
          <a:xfrm>
            <a:off x="1758790" y="1019036"/>
            <a:ext cx="4767147" cy="5275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Collect SUT-TS data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DB8D4BC-EAB6-CE4A-9C0E-6A8FDD813970}"/>
              </a:ext>
            </a:extLst>
          </p:cNvPr>
          <p:cNvCxnSpPr>
            <a:cxnSpLocks/>
            <a:endCxn id="199" idx="0"/>
          </p:cNvCxnSpPr>
          <p:nvPr/>
        </p:nvCxnSpPr>
        <p:spPr>
          <a:xfrm flipH="1">
            <a:off x="1412416" y="1512277"/>
            <a:ext cx="926338" cy="294695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444F0EA5-0483-C147-BC0D-5EF0C3F1B839}"/>
              </a:ext>
            </a:extLst>
          </p:cNvPr>
          <p:cNvSpPr/>
          <p:nvPr/>
        </p:nvSpPr>
        <p:spPr>
          <a:xfrm>
            <a:off x="1821516" y="952095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1</a:t>
            </a:r>
          </a:p>
        </p:txBody>
      </p:sp>
      <p:sp>
        <p:nvSpPr>
          <p:cNvPr id="199" name="Snip Single Corner Rectangle 299">
            <a:extLst>
              <a:ext uri="{FF2B5EF4-FFF2-40B4-BE49-F238E27FC236}">
                <a16:creationId xmlns:a16="http://schemas.microsoft.com/office/drawing/2014/main" id="{F54D44CF-2801-3341-9F9A-59A3D87330CC}"/>
              </a:ext>
            </a:extLst>
          </p:cNvPr>
          <p:cNvSpPr/>
          <p:nvPr/>
        </p:nvSpPr>
        <p:spPr>
          <a:xfrm>
            <a:off x="157904" y="1438357"/>
            <a:ext cx="125451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Code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Coverage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E7E3A09-28B7-264C-9184-70A5B30777C8}"/>
              </a:ext>
            </a:extLst>
          </p:cNvPr>
          <p:cNvSpPr/>
          <p:nvPr/>
        </p:nvSpPr>
        <p:spPr>
          <a:xfrm>
            <a:off x="7656387" y="3697843"/>
            <a:ext cx="28693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Remove equivalent and </a:t>
            </a:r>
          </a:p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redundant based </a:t>
            </a:r>
          </a:p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on compiled code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8E6142-802A-1F44-8456-25A54DDBE450}"/>
              </a:ext>
            </a:extLst>
          </p:cNvPr>
          <p:cNvSpPr/>
          <p:nvPr/>
        </p:nvSpPr>
        <p:spPr>
          <a:xfrm>
            <a:off x="-264622" y="87902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Identify likely equivalent</a:t>
            </a:r>
          </a:p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/redundant based on coverage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A7AA0BA-73D0-D94E-B7B4-71777F30760A}"/>
              </a:ext>
            </a:extLst>
          </p:cNvPr>
          <p:cNvCxnSpPr>
            <a:cxnSpLocks/>
            <a:stCxn id="196" idx="2"/>
          </p:cNvCxnSpPr>
          <p:nvPr/>
        </p:nvCxnSpPr>
        <p:spPr>
          <a:xfrm>
            <a:off x="4142364" y="1546592"/>
            <a:ext cx="7391" cy="342441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6159A00-0DB6-AF40-9992-827ECBCD076A}"/>
              </a:ext>
            </a:extLst>
          </p:cNvPr>
          <p:cNvCxnSpPr>
            <a:cxnSpLocks/>
            <a:stCxn id="199" idx="1"/>
            <a:endCxn id="213" idx="2"/>
          </p:cNvCxnSpPr>
          <p:nvPr/>
        </p:nvCxnSpPr>
        <p:spPr>
          <a:xfrm>
            <a:off x="785160" y="2175587"/>
            <a:ext cx="841772" cy="1898816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E70C686-1161-F64D-9AF0-BE9C254EE1F4}"/>
              </a:ext>
            </a:extLst>
          </p:cNvPr>
          <p:cNvCxnSpPr>
            <a:cxnSpLocks/>
            <a:stCxn id="195" idx="1"/>
            <a:endCxn id="161" idx="3"/>
          </p:cNvCxnSpPr>
          <p:nvPr/>
        </p:nvCxnSpPr>
        <p:spPr>
          <a:xfrm flipH="1">
            <a:off x="6544987" y="1616461"/>
            <a:ext cx="1007015" cy="542653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2BF655C4-B3F4-BC45-9D8F-5A91092450A6}"/>
              </a:ext>
            </a:extLst>
          </p:cNvPr>
          <p:cNvCxnSpPr>
            <a:cxnSpLocks/>
            <a:stCxn id="194" idx="1"/>
            <a:endCxn id="196" idx="0"/>
          </p:cNvCxnSpPr>
          <p:nvPr/>
        </p:nvCxnSpPr>
        <p:spPr>
          <a:xfrm>
            <a:off x="4131668" y="756176"/>
            <a:ext cx="10696" cy="262860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1BB7053-746A-9240-87E9-280DBF2F04B7}"/>
              </a:ext>
            </a:extLst>
          </p:cNvPr>
          <p:cNvCxnSpPr>
            <a:cxnSpLocks/>
            <a:stCxn id="193" idx="1"/>
          </p:cNvCxnSpPr>
          <p:nvPr/>
        </p:nvCxnSpPr>
        <p:spPr>
          <a:xfrm>
            <a:off x="2349251" y="655186"/>
            <a:ext cx="868734" cy="417476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2CE5225-2650-F04A-9717-191CAD09C435}"/>
              </a:ext>
            </a:extLst>
          </p:cNvPr>
          <p:cNvCxnSpPr>
            <a:cxnSpLocks/>
            <a:stCxn id="193" idx="1"/>
          </p:cNvCxnSpPr>
          <p:nvPr/>
        </p:nvCxnSpPr>
        <p:spPr>
          <a:xfrm>
            <a:off x="2349251" y="655186"/>
            <a:ext cx="862873" cy="1238091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E77C7FD2-2E65-D34E-ABC9-95E6F91E1A98}"/>
              </a:ext>
            </a:extLst>
          </p:cNvPr>
          <p:cNvSpPr/>
          <p:nvPr/>
        </p:nvSpPr>
        <p:spPr>
          <a:xfrm>
            <a:off x="7220349" y="5837025"/>
            <a:ext cx="1380785" cy="7093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352FFF8-5F5F-E44B-86A6-379C1DB7D12C}"/>
              </a:ext>
            </a:extLst>
          </p:cNvPr>
          <p:cNvSpPr/>
          <p:nvPr/>
        </p:nvSpPr>
        <p:spPr>
          <a:xfrm>
            <a:off x="7399933" y="5862605"/>
            <a:ext cx="1271106" cy="69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10751" latinLnBrk="1" hangingPunct="0"/>
            <a:r>
              <a:rPr lang="en-US" sz="1970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Sample </a:t>
            </a:r>
          </a:p>
          <a:p>
            <a:pPr algn="ctr" defTabSz="410751" latinLnBrk="1" hangingPunct="0"/>
            <a:r>
              <a:rPr lang="en-US" sz="1970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809F5F0-E632-D74A-9A0C-A0A7111E2A26}"/>
              </a:ext>
            </a:extLst>
          </p:cNvPr>
          <p:cNvCxnSpPr>
            <a:cxnSpLocks/>
            <a:stCxn id="222" idx="2"/>
            <a:endCxn id="208" idx="3"/>
          </p:cNvCxnSpPr>
          <p:nvPr/>
        </p:nvCxnSpPr>
        <p:spPr>
          <a:xfrm flipH="1">
            <a:off x="8601134" y="6177741"/>
            <a:ext cx="1035755" cy="13950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A146D941-A723-4947-911F-3D658A65933F}"/>
              </a:ext>
            </a:extLst>
          </p:cNvPr>
          <p:cNvSpPr/>
          <p:nvPr/>
        </p:nvSpPr>
        <p:spPr>
          <a:xfrm>
            <a:off x="7538584" y="3558098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4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6A60A889-E453-8A40-BC41-45B69C39ECEF}"/>
              </a:ext>
            </a:extLst>
          </p:cNvPr>
          <p:cNvSpPr/>
          <p:nvPr/>
        </p:nvSpPr>
        <p:spPr>
          <a:xfrm>
            <a:off x="7072537" y="5653210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5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4A4EE6CD-E8B7-1440-B3DF-FEDC3AAE82C1}"/>
              </a:ext>
            </a:extLst>
          </p:cNvPr>
          <p:cNvSpPr/>
          <p:nvPr/>
        </p:nvSpPr>
        <p:spPr>
          <a:xfrm>
            <a:off x="1626932" y="3840403"/>
            <a:ext cx="468000" cy="46800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chemeClr val="bg1"/>
                </a:solidFill>
                <a:sym typeface="Helvetica Neue Bold Condensed"/>
              </a:rPr>
              <a:t>3</a:t>
            </a:r>
          </a:p>
        </p:txBody>
      </p:sp>
      <p:sp>
        <p:nvSpPr>
          <p:cNvPr id="214" name="Snip Single Corner Rectangle 314">
            <a:extLst>
              <a:ext uri="{FF2B5EF4-FFF2-40B4-BE49-F238E27FC236}">
                <a16:creationId xmlns:a16="http://schemas.microsoft.com/office/drawing/2014/main" id="{59629F8F-5461-E34C-B137-20E761FD3366}"/>
              </a:ext>
            </a:extLst>
          </p:cNvPr>
          <p:cNvSpPr/>
          <p:nvPr/>
        </p:nvSpPr>
        <p:spPr>
          <a:xfrm>
            <a:off x="5649153" y="7793372"/>
            <a:ext cx="1190804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Killed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</a:rPr>
              <a:t>Mutants</a:t>
            </a:r>
            <a:endParaRPr lang="en-US" sz="1969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7B10660-FF62-A04F-ACD9-8B60470BC79E}"/>
              </a:ext>
            </a:extLst>
          </p:cNvPr>
          <p:cNvCxnSpPr>
            <a:cxnSpLocks/>
            <a:stCxn id="214" idx="1"/>
          </p:cNvCxnSpPr>
          <p:nvPr/>
        </p:nvCxnSpPr>
        <p:spPr>
          <a:xfrm flipH="1">
            <a:off x="3512247" y="8530602"/>
            <a:ext cx="2732308" cy="783388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FFE7598E-D3ED-CF47-9C09-F8844B7FF52F}"/>
              </a:ext>
            </a:extLst>
          </p:cNvPr>
          <p:cNvCxnSpPr>
            <a:cxnSpLocks/>
            <a:stCxn id="163" idx="2"/>
            <a:endCxn id="214" idx="2"/>
          </p:cNvCxnSpPr>
          <p:nvPr/>
        </p:nvCxnSpPr>
        <p:spPr>
          <a:xfrm>
            <a:off x="1572089" y="6681637"/>
            <a:ext cx="4077064" cy="1480350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7" name="Snip Single Corner Rectangle 317">
            <a:extLst>
              <a:ext uri="{FF2B5EF4-FFF2-40B4-BE49-F238E27FC236}">
                <a16:creationId xmlns:a16="http://schemas.microsoft.com/office/drawing/2014/main" id="{16C8A356-100A-3448-8CC4-0E194D5A9B32}"/>
              </a:ext>
            </a:extLst>
          </p:cNvPr>
          <p:cNvSpPr/>
          <p:nvPr/>
        </p:nvSpPr>
        <p:spPr>
          <a:xfrm>
            <a:off x="5363777" y="4281610"/>
            <a:ext cx="1642533" cy="1066638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successfully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compiled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D231FEE-8F7A-4242-B4A2-55795D9DBC10}"/>
              </a:ext>
            </a:extLst>
          </p:cNvPr>
          <p:cNvCxnSpPr>
            <a:cxnSpLocks/>
            <a:stCxn id="162" idx="3"/>
            <a:endCxn id="217" idx="2"/>
          </p:cNvCxnSpPr>
          <p:nvPr/>
        </p:nvCxnSpPr>
        <p:spPr>
          <a:xfrm>
            <a:off x="4831504" y="4159496"/>
            <a:ext cx="532273" cy="655433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9" name="Snip Single Corner Rectangle 319">
            <a:extLst>
              <a:ext uri="{FF2B5EF4-FFF2-40B4-BE49-F238E27FC236}">
                <a16:creationId xmlns:a16="http://schemas.microsoft.com/office/drawing/2014/main" id="{7C24CD5E-3DFC-A040-A65E-364F99A02B26}"/>
              </a:ext>
            </a:extLst>
          </p:cNvPr>
          <p:cNvSpPr/>
          <p:nvPr/>
        </p:nvSpPr>
        <p:spPr>
          <a:xfrm>
            <a:off x="4002502" y="2815516"/>
            <a:ext cx="1642533" cy="407822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A0098FA-A623-A243-B2D5-A94FC31E9388}"/>
              </a:ext>
            </a:extLst>
          </p:cNvPr>
          <p:cNvCxnSpPr>
            <a:cxnSpLocks/>
            <a:stCxn id="161" idx="2"/>
            <a:endCxn id="219" idx="3"/>
          </p:cNvCxnSpPr>
          <p:nvPr/>
        </p:nvCxnSpPr>
        <p:spPr>
          <a:xfrm>
            <a:off x="4161414" y="2422892"/>
            <a:ext cx="662355" cy="392624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1" name="Snip Single Corner Rectangle 321">
            <a:extLst>
              <a:ext uri="{FF2B5EF4-FFF2-40B4-BE49-F238E27FC236}">
                <a16:creationId xmlns:a16="http://schemas.microsoft.com/office/drawing/2014/main" id="{03F62AEB-ADEE-A948-8D63-AC748CE8E5F6}"/>
              </a:ext>
            </a:extLst>
          </p:cNvPr>
          <p:cNvSpPr/>
          <p:nvPr/>
        </p:nvSpPr>
        <p:spPr>
          <a:xfrm>
            <a:off x="4316449" y="6420582"/>
            <a:ext cx="1642533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Sampled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</p:txBody>
      </p:sp>
      <p:sp>
        <p:nvSpPr>
          <p:cNvPr id="222" name="Snip Single Corner Rectangle 322">
            <a:extLst>
              <a:ext uri="{FF2B5EF4-FFF2-40B4-BE49-F238E27FC236}">
                <a16:creationId xmlns:a16="http://schemas.microsoft.com/office/drawing/2014/main" id="{9E39533D-326E-A845-B9E0-ADEA8C25656D}"/>
              </a:ext>
            </a:extLst>
          </p:cNvPr>
          <p:cNvSpPr/>
          <p:nvPr/>
        </p:nvSpPr>
        <p:spPr>
          <a:xfrm>
            <a:off x="9636889" y="5809126"/>
            <a:ext cx="1303549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Unique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mutants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31B577DA-00DA-2641-8FA1-F8DB2B5D8DBA}"/>
              </a:ext>
            </a:extLst>
          </p:cNvPr>
          <p:cNvCxnSpPr>
            <a:cxnSpLocks/>
            <a:endCxn id="221" idx="0"/>
          </p:cNvCxnSpPr>
          <p:nvPr/>
        </p:nvCxnSpPr>
        <p:spPr>
          <a:xfrm flipH="1">
            <a:off x="5958982" y="6375266"/>
            <a:ext cx="1261367" cy="413931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797733A-F12D-374C-A6DF-10DC305966E2}"/>
              </a:ext>
            </a:extLst>
          </p:cNvPr>
          <p:cNvCxnSpPr>
            <a:cxnSpLocks/>
            <a:stCxn id="200" idx="2"/>
            <a:endCxn id="222" idx="3"/>
          </p:cNvCxnSpPr>
          <p:nvPr/>
        </p:nvCxnSpPr>
        <p:spPr>
          <a:xfrm>
            <a:off x="9091049" y="4621173"/>
            <a:ext cx="1197615" cy="1187953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5" name="Snip Single Corner Rectangle 325">
            <a:extLst>
              <a:ext uri="{FF2B5EF4-FFF2-40B4-BE49-F238E27FC236}">
                <a16:creationId xmlns:a16="http://schemas.microsoft.com/office/drawing/2014/main" id="{CD1D29FB-C16A-684F-AF26-295A40961539}"/>
              </a:ext>
            </a:extLst>
          </p:cNvPr>
          <p:cNvSpPr/>
          <p:nvPr/>
        </p:nvSpPr>
        <p:spPr>
          <a:xfrm>
            <a:off x="7296242" y="10066981"/>
            <a:ext cx="1766032" cy="737230"/>
          </a:xfrm>
          <a:prstGeom prst="snip1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Killed,</a:t>
            </a:r>
          </a:p>
          <a:p>
            <a:pPr algn="ctr" defTabSz="410751" latinLnBrk="1" hangingPunct="0"/>
            <a:r>
              <a:rPr lang="en-US" sz="1969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non-redundant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E61B6B4-DB7E-C344-9F81-532A45AC8067}"/>
              </a:ext>
            </a:extLst>
          </p:cNvPr>
          <p:cNvCxnSpPr>
            <a:cxnSpLocks/>
            <a:stCxn id="166" idx="2"/>
            <a:endCxn id="225" idx="3"/>
          </p:cNvCxnSpPr>
          <p:nvPr/>
        </p:nvCxnSpPr>
        <p:spPr>
          <a:xfrm>
            <a:off x="1898364" y="9473146"/>
            <a:ext cx="6280894" cy="593835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8B8CA01-ABF5-A749-930B-8FC59C501997}"/>
              </a:ext>
            </a:extLst>
          </p:cNvPr>
          <p:cNvSpPr/>
          <p:nvPr/>
        </p:nvSpPr>
        <p:spPr>
          <a:xfrm>
            <a:off x="5589198" y="11585898"/>
            <a:ext cx="1961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Compute </a:t>
            </a:r>
          </a:p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mutation score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473435E-EAA0-0A4E-BD5B-6627220220DC}"/>
              </a:ext>
            </a:extLst>
          </p:cNvPr>
          <p:cNvCxnSpPr>
            <a:cxnSpLocks/>
            <a:stCxn id="225" idx="1"/>
          </p:cNvCxnSpPr>
          <p:nvPr/>
        </p:nvCxnSpPr>
        <p:spPr>
          <a:xfrm flipH="1">
            <a:off x="6809390" y="10804211"/>
            <a:ext cx="1369868" cy="793968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D6E59AF4-5947-3144-9182-2A6DC37B6BF4}"/>
              </a:ext>
            </a:extLst>
          </p:cNvPr>
          <p:cNvCxnSpPr>
            <a:cxnSpLocks/>
            <a:stCxn id="214" idx="0"/>
            <a:endCxn id="208" idx="2"/>
          </p:cNvCxnSpPr>
          <p:nvPr/>
        </p:nvCxnSpPr>
        <p:spPr>
          <a:xfrm flipV="1">
            <a:off x="6839957" y="6546356"/>
            <a:ext cx="1070785" cy="1615631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AB4E655-6AC0-924E-B7F4-9EF96A3572F9}"/>
              </a:ext>
            </a:extLst>
          </p:cNvPr>
          <p:cNvCxnSpPr>
            <a:cxnSpLocks/>
            <a:stCxn id="165" idx="0"/>
            <a:endCxn id="208" idx="2"/>
          </p:cNvCxnSpPr>
          <p:nvPr/>
        </p:nvCxnSpPr>
        <p:spPr>
          <a:xfrm flipV="1">
            <a:off x="4758924" y="6546356"/>
            <a:ext cx="3151818" cy="1662640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F09EE44-30A9-1041-A289-893EBFE302A8}"/>
              </a:ext>
            </a:extLst>
          </p:cNvPr>
          <p:cNvCxnSpPr>
            <a:cxnSpLocks/>
          </p:cNvCxnSpPr>
          <p:nvPr/>
        </p:nvCxnSpPr>
        <p:spPr>
          <a:xfrm>
            <a:off x="3064835" y="2422892"/>
            <a:ext cx="0" cy="1478842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C7C14968-7CD7-4F40-A098-583BB281DA9A}"/>
              </a:ext>
            </a:extLst>
          </p:cNvPr>
          <p:cNvCxnSpPr>
            <a:cxnSpLocks/>
            <a:stCxn id="162" idx="3"/>
            <a:endCxn id="200" idx="1"/>
          </p:cNvCxnSpPr>
          <p:nvPr/>
        </p:nvCxnSpPr>
        <p:spPr>
          <a:xfrm>
            <a:off x="4831504" y="4159496"/>
            <a:ext cx="2824883" cy="12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2F21772E-293A-2946-AE68-595B3D64CDC1}"/>
              </a:ext>
            </a:extLst>
          </p:cNvPr>
          <p:cNvCxnSpPr>
            <a:cxnSpLocks/>
            <a:stCxn id="200" idx="2"/>
          </p:cNvCxnSpPr>
          <p:nvPr/>
        </p:nvCxnSpPr>
        <p:spPr>
          <a:xfrm flipH="1">
            <a:off x="8267677" y="4621173"/>
            <a:ext cx="823372" cy="1241432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F921E73-7CAD-0448-9F29-59E734FD5A3F}"/>
              </a:ext>
            </a:extLst>
          </p:cNvPr>
          <p:cNvCxnSpPr>
            <a:cxnSpLocks/>
            <a:stCxn id="208" idx="1"/>
            <a:endCxn id="163" idx="3"/>
          </p:cNvCxnSpPr>
          <p:nvPr/>
        </p:nvCxnSpPr>
        <p:spPr>
          <a:xfrm flipH="1">
            <a:off x="2960532" y="6191691"/>
            <a:ext cx="4259817" cy="13108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E054885-2E40-9448-9A0A-41ED1C0096AF}"/>
              </a:ext>
            </a:extLst>
          </p:cNvPr>
          <p:cNvCxnSpPr>
            <a:cxnSpLocks/>
            <a:stCxn id="163" idx="0"/>
            <a:endCxn id="208" idx="0"/>
          </p:cNvCxnSpPr>
          <p:nvPr/>
        </p:nvCxnSpPr>
        <p:spPr>
          <a:xfrm rot="16200000" flipH="1">
            <a:off x="4686883" y="2613167"/>
            <a:ext cx="109064" cy="6338653"/>
          </a:xfrm>
          <a:prstGeom prst="bentConnector3">
            <a:avLst>
              <a:gd name="adj1" fmla="val -209602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12A83B2-323F-1D44-8C17-D3932C75B5A1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1572089" y="6681637"/>
            <a:ext cx="26555" cy="2054508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8304056-FA5B-1A4F-A1FE-5B93FC096D7F}"/>
              </a:ext>
            </a:extLst>
          </p:cNvPr>
          <p:cNvCxnSpPr>
            <a:cxnSpLocks/>
          </p:cNvCxnSpPr>
          <p:nvPr/>
        </p:nvCxnSpPr>
        <p:spPr>
          <a:xfrm flipV="1">
            <a:off x="9113185" y="920293"/>
            <a:ext cx="830806" cy="4832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ysDash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8257B21-3B68-244A-A484-7E71A45B422A}"/>
              </a:ext>
            </a:extLst>
          </p:cNvPr>
          <p:cNvSpPr/>
          <p:nvPr/>
        </p:nvSpPr>
        <p:spPr>
          <a:xfrm>
            <a:off x="9982885" y="735627"/>
            <a:ext cx="1394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Data flow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7ED8AA1B-1F6A-044C-97E9-3AFD49F8395D}"/>
              </a:ext>
            </a:extLst>
          </p:cNvPr>
          <p:cNvCxnSpPr>
            <a:cxnSpLocks/>
          </p:cNvCxnSpPr>
          <p:nvPr/>
        </p:nvCxnSpPr>
        <p:spPr>
          <a:xfrm flipV="1">
            <a:off x="9113185" y="625706"/>
            <a:ext cx="830806" cy="4832"/>
          </a:xfrm>
          <a:prstGeom prst="straightConnector1">
            <a:avLst/>
          </a:prstGeom>
          <a:noFill/>
          <a:ln w="381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1" name="Rectangle 330">
            <a:extLst>
              <a:ext uri="{FF2B5EF4-FFF2-40B4-BE49-F238E27FC236}">
                <a16:creationId xmlns:a16="http://schemas.microsoft.com/office/drawing/2014/main" id="{D32FF392-61BE-D441-BB1E-9E5254D35B2A}"/>
              </a:ext>
            </a:extLst>
          </p:cNvPr>
          <p:cNvSpPr/>
          <p:nvPr/>
        </p:nvSpPr>
        <p:spPr>
          <a:xfrm>
            <a:off x="9982885" y="441040"/>
            <a:ext cx="1394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10751" latinLnBrk="1" hangingPunct="0"/>
            <a:r>
              <a:rPr lang="en-US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Control flow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82E0FD4-D3F4-D84A-875B-C839A7538166}"/>
              </a:ext>
            </a:extLst>
          </p:cNvPr>
          <p:cNvSpPr/>
          <p:nvPr/>
        </p:nvSpPr>
        <p:spPr>
          <a:xfrm>
            <a:off x="8901588" y="72425"/>
            <a:ext cx="1098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10751" latinLnBrk="1" hangingPunct="0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sym typeface="Helvetica Neue Bold Condensed"/>
              </a:rPr>
              <a:t>Legend</a:t>
            </a:r>
            <a:endParaRPr lang="en-US" b="1" dirty="0">
              <a:solidFill>
                <a:schemeClr val="tx1">
                  <a:lumMod val="50000"/>
                </a:schemeClr>
              </a:solidFill>
              <a:sym typeface="Helvetica Neue Bold Condensed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DDE6F16-3FC5-1843-BCE9-12209D5F09F3}"/>
              </a:ext>
            </a:extLst>
          </p:cNvPr>
          <p:cNvSpPr/>
          <p:nvPr/>
        </p:nvSpPr>
        <p:spPr>
          <a:xfrm>
            <a:off x="8924918" y="0"/>
            <a:ext cx="2595569" cy="1104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8D50808-DB3C-D247-AA24-679AEAA3F365}"/>
              </a:ext>
            </a:extLst>
          </p:cNvPr>
          <p:cNvSpPr/>
          <p:nvPr/>
        </p:nvSpPr>
        <p:spPr>
          <a:xfrm>
            <a:off x="517683" y="9230208"/>
            <a:ext cx="447980" cy="265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333" name="Elbow Connector 332">
            <a:extLst>
              <a:ext uri="{FF2B5EF4-FFF2-40B4-BE49-F238E27FC236}">
                <a16:creationId xmlns:a16="http://schemas.microsoft.com/office/drawing/2014/main" id="{DF75BFC1-5487-2E4D-9B30-7AC3A6D00902}"/>
              </a:ext>
            </a:extLst>
          </p:cNvPr>
          <p:cNvCxnSpPr>
            <a:cxnSpLocks/>
            <a:stCxn id="235" idx="2"/>
            <a:endCxn id="181" idx="1"/>
          </p:cNvCxnSpPr>
          <p:nvPr/>
        </p:nvCxnSpPr>
        <p:spPr>
          <a:xfrm rot="16200000" flipH="1">
            <a:off x="1969008" y="8268774"/>
            <a:ext cx="2365847" cy="482051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10552</TotalTime>
  <Words>87</Words>
  <Application>Microsoft Macintosh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22</cp:revision>
  <cp:lastPrinted>2020-06-10T07:02:53Z</cp:lastPrinted>
  <dcterms:created xsi:type="dcterms:W3CDTF">2020-04-30T14:59:34Z</dcterms:created>
  <dcterms:modified xsi:type="dcterms:W3CDTF">2020-10-02T14:08:37Z</dcterms:modified>
</cp:coreProperties>
</file>