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400675" cy="2879725"/>
  <p:notesSz cx="6858000" cy="9144000"/>
  <p:defaultTextStyle>
    <a:defPPr>
      <a:defRPr lang="en-US"/>
    </a:defPPr>
    <a:lvl1pPr marL="0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1pPr>
    <a:lvl2pPr marL="181462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2pPr>
    <a:lvl3pPr marL="362925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3pPr>
    <a:lvl4pPr marL="544389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4pPr>
    <a:lvl5pPr marL="725851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5pPr>
    <a:lvl6pPr marL="907313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088776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270238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1451702" algn="l" defTabSz="362925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9"/>
    <p:restoredTop sz="94624"/>
  </p:normalViewPr>
  <p:slideViewPr>
    <p:cSldViewPr snapToGrid="0" snapToObjects="1">
      <p:cViewPr varScale="1">
        <p:scale>
          <a:sx n="190" d="100"/>
          <a:sy n="190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471289"/>
            <a:ext cx="4050506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512522"/>
            <a:ext cx="4050506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53319"/>
            <a:ext cx="116452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53319"/>
            <a:ext cx="3426053" cy="24404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4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717932"/>
            <a:ext cx="465808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927150"/>
            <a:ext cx="465808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766593"/>
            <a:ext cx="2295287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766593"/>
            <a:ext cx="2295287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53319"/>
            <a:ext cx="4658082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705933"/>
            <a:ext cx="228473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1051899"/>
            <a:ext cx="2284738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705933"/>
            <a:ext cx="229599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051899"/>
            <a:ext cx="2295990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982"/>
            <a:ext cx="174185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414627"/>
            <a:ext cx="273409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863918"/>
            <a:ext cx="174185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982"/>
            <a:ext cx="174185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414627"/>
            <a:ext cx="273409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863918"/>
            <a:ext cx="174185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53319"/>
            <a:ext cx="465808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766593"/>
            <a:ext cx="465808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8229-D0A0-5B42-96C0-7FB20CA164F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669079"/>
            <a:ext cx="182272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CF18-B343-1B4F-B567-2593DFB6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E44C0ACF-D6F7-B145-8B0B-BE6A5DB6CA74}"/>
              </a:ext>
            </a:extLst>
          </p:cNvPr>
          <p:cNvSpPr/>
          <p:nvPr/>
        </p:nvSpPr>
        <p:spPr>
          <a:xfrm>
            <a:off x="2373116" y="94090"/>
            <a:ext cx="794802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E5441D-BF0B-6E40-B399-4A2756FBF4FA}"/>
              </a:ext>
            </a:extLst>
          </p:cNvPr>
          <p:cNvSpPr/>
          <p:nvPr/>
        </p:nvSpPr>
        <p:spPr>
          <a:xfrm>
            <a:off x="2373800" y="94773"/>
            <a:ext cx="794802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EA1EB82-294F-AE4B-AF6C-ADAF37288152}"/>
              </a:ext>
            </a:extLst>
          </p:cNvPr>
          <p:cNvSpPr/>
          <p:nvPr/>
        </p:nvSpPr>
        <p:spPr>
          <a:xfrm>
            <a:off x="1799737" y="574526"/>
            <a:ext cx="905514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472312-9EC0-A14A-9CE6-05BAA9877751}"/>
              </a:ext>
            </a:extLst>
          </p:cNvPr>
          <p:cNvSpPr/>
          <p:nvPr/>
        </p:nvSpPr>
        <p:spPr>
          <a:xfrm>
            <a:off x="1800421" y="575209"/>
            <a:ext cx="904830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TimeMessage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0EA19-B650-8342-8C0A-343854E97040}"/>
              </a:ext>
            </a:extLst>
          </p:cNvPr>
          <p:cNvSpPr txBox="1"/>
          <p:nvPr/>
        </p:nvSpPr>
        <p:spPr>
          <a:xfrm>
            <a:off x="1741646" y="696855"/>
            <a:ext cx="64633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: Long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D07B53B-8772-AF48-9A12-62E62C3CCFF0}"/>
              </a:ext>
            </a:extLst>
          </p:cNvPr>
          <p:cNvSpPr/>
          <p:nvPr/>
        </p:nvSpPr>
        <p:spPr>
          <a:xfrm>
            <a:off x="2821432" y="571108"/>
            <a:ext cx="905514" cy="423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DA9C9EC-EB85-1542-9727-664B0D6BB157}"/>
              </a:ext>
            </a:extLst>
          </p:cNvPr>
          <p:cNvSpPr/>
          <p:nvPr/>
        </p:nvSpPr>
        <p:spPr>
          <a:xfrm>
            <a:off x="2822116" y="571792"/>
            <a:ext cx="904830" cy="13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DataMessage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EF91405-96EF-244C-BF95-1338D60F7624}"/>
              </a:ext>
            </a:extLst>
          </p:cNvPr>
          <p:cNvSpPr txBox="1"/>
          <p:nvPr/>
        </p:nvSpPr>
        <p:spPr>
          <a:xfrm>
            <a:off x="2763341" y="693438"/>
            <a:ext cx="601447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: Integer</a:t>
            </a:r>
          </a:p>
          <a:p>
            <a:r>
              <a:rPr lang="en-US" dirty="0"/>
              <a:t>payload : Byte[]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E9A401AD-1708-7942-B895-2D027CA99774}"/>
              </a:ext>
            </a:extLst>
          </p:cNvPr>
          <p:cNvCxnSpPr>
            <a:cxnSpLocks/>
            <a:stCxn id="137" idx="0"/>
            <a:endCxn id="131" idx="2"/>
          </p:cNvCxnSpPr>
          <p:nvPr/>
        </p:nvCxnSpPr>
        <p:spPr>
          <a:xfrm rot="16200000" flipV="1">
            <a:off x="2931290" y="228551"/>
            <a:ext cx="182469" cy="5040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8ADE6B07-063F-8940-8906-974132855FBC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rot="5400000" flipH="1" flipV="1">
            <a:off x="2418733" y="223426"/>
            <a:ext cx="185886" cy="517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0B8E158-5D90-EC40-BE5C-9FC667D057B1}"/>
              </a:ext>
            </a:extLst>
          </p:cNvPr>
          <p:cNvSpPr/>
          <p:nvPr/>
        </p:nvSpPr>
        <p:spPr>
          <a:xfrm>
            <a:off x="1550047" y="1267742"/>
            <a:ext cx="978000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A2DCB3C-BFD3-7A46-82C6-BE959999D981}"/>
              </a:ext>
            </a:extLst>
          </p:cNvPr>
          <p:cNvSpPr/>
          <p:nvPr/>
        </p:nvSpPr>
        <p:spPr>
          <a:xfrm>
            <a:off x="1550731" y="1268425"/>
            <a:ext cx="977316" cy="13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B8B9C48-44D1-0645-8E3C-BA20E63C1225}"/>
              </a:ext>
            </a:extLst>
          </p:cNvPr>
          <p:cNvSpPr txBox="1"/>
          <p:nvPr/>
        </p:nvSpPr>
        <p:spPr>
          <a:xfrm>
            <a:off x="1491956" y="1390071"/>
            <a:ext cx="567784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6F5E00-A57E-A547-B829-92FDD2FB27D4}"/>
              </a:ext>
            </a:extLst>
          </p:cNvPr>
          <p:cNvSpPr txBox="1"/>
          <p:nvPr/>
        </p:nvSpPr>
        <p:spPr>
          <a:xfrm>
            <a:off x="665629" y="1274576"/>
            <a:ext cx="974947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exchanged </a:t>
            </a:r>
          </a:p>
          <a:p>
            <a:r>
              <a:rPr lang="en-US" dirty="0"/>
              <a:t>during the execution </a:t>
            </a:r>
          </a:p>
          <a:p>
            <a:r>
              <a:rPr lang="en-US" dirty="0"/>
              <a:t>of Test 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CCF5CE8-473A-9A4F-A284-7315AB9368BE}"/>
              </a:ext>
            </a:extLst>
          </p:cNvPr>
          <p:cNvSpPr/>
          <p:nvPr/>
        </p:nvSpPr>
        <p:spPr>
          <a:xfrm>
            <a:off x="1564480" y="1234070"/>
            <a:ext cx="95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55A2E72-094B-ED4E-AB5B-59E1B5435203}"/>
              </a:ext>
            </a:extLst>
          </p:cNvPr>
          <p:cNvSpPr/>
          <p:nvPr/>
        </p:nvSpPr>
        <p:spPr>
          <a:xfrm>
            <a:off x="1546629" y="1665665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40E7E28-8C0D-334A-972B-3BCFA51DE749}"/>
              </a:ext>
            </a:extLst>
          </p:cNvPr>
          <p:cNvSpPr/>
          <p:nvPr/>
        </p:nvSpPr>
        <p:spPr>
          <a:xfrm>
            <a:off x="1547313" y="1666348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05A529F-85A9-6149-8F80-DF5C62763330}"/>
              </a:ext>
            </a:extLst>
          </p:cNvPr>
          <p:cNvSpPr txBox="1"/>
          <p:nvPr/>
        </p:nvSpPr>
        <p:spPr>
          <a:xfrm>
            <a:off x="1488539" y="1787994"/>
            <a:ext cx="87075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1584889773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039B6AF-1708-8642-A15E-B5E4253BC205}"/>
              </a:ext>
            </a:extLst>
          </p:cNvPr>
          <p:cNvSpPr/>
          <p:nvPr/>
        </p:nvSpPr>
        <p:spPr>
          <a:xfrm>
            <a:off x="1561063" y="1631993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4CE7B3-71FD-5B48-8923-9853DC7DD820}"/>
              </a:ext>
            </a:extLst>
          </p:cNvPr>
          <p:cNvSpPr txBox="1"/>
          <p:nvPr/>
        </p:nvSpPr>
        <p:spPr>
          <a:xfrm>
            <a:off x="665629" y="1684800"/>
            <a:ext cx="974947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exchanged </a:t>
            </a:r>
          </a:p>
          <a:p>
            <a:r>
              <a:rPr lang="en-US" dirty="0"/>
              <a:t>during the execution </a:t>
            </a:r>
          </a:p>
          <a:p>
            <a:r>
              <a:rPr lang="en-US" dirty="0"/>
              <a:t>of Test 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672CBD-7DC0-1A42-B287-26374E50D744}"/>
              </a:ext>
            </a:extLst>
          </p:cNvPr>
          <p:cNvSpPr txBox="1"/>
          <p:nvPr/>
        </p:nvSpPr>
        <p:spPr>
          <a:xfrm>
            <a:off x="2773303" y="1240727"/>
            <a:ext cx="984565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message </a:t>
            </a:r>
          </a:p>
          <a:p>
            <a:r>
              <a:rPr lang="en-US" dirty="0"/>
              <a:t>exchanged in Test 1 </a:t>
            </a:r>
          </a:p>
          <a:p>
            <a:r>
              <a:rPr lang="en-US" dirty="0"/>
              <a:t>after bit flip mutation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CC1187F-68C7-494B-9BFB-503DAA9A7576}"/>
              </a:ext>
            </a:extLst>
          </p:cNvPr>
          <p:cNvSpPr txBox="1"/>
          <p:nvPr/>
        </p:nvSpPr>
        <p:spPr>
          <a:xfrm>
            <a:off x="2777785" y="1628451"/>
            <a:ext cx="984565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message </a:t>
            </a:r>
          </a:p>
          <a:p>
            <a:r>
              <a:rPr lang="en-US" dirty="0"/>
              <a:t>exchanged in Test 2 </a:t>
            </a:r>
          </a:p>
          <a:p>
            <a:r>
              <a:rPr lang="en-US" dirty="0"/>
              <a:t>after bit flip mutation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5D56B31-8560-C148-8BE2-9D4791630E9E}"/>
              </a:ext>
            </a:extLst>
          </p:cNvPr>
          <p:cNvSpPr/>
          <p:nvPr/>
        </p:nvSpPr>
        <p:spPr>
          <a:xfrm>
            <a:off x="3733266" y="1271286"/>
            <a:ext cx="978000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2ABBA0F-16EB-A747-8203-290370F8874A}"/>
              </a:ext>
            </a:extLst>
          </p:cNvPr>
          <p:cNvSpPr/>
          <p:nvPr/>
        </p:nvSpPr>
        <p:spPr>
          <a:xfrm>
            <a:off x="3733950" y="1271969"/>
            <a:ext cx="977316" cy="13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C15B595-8BCC-9C49-946F-3B4C22F25EA1}"/>
              </a:ext>
            </a:extLst>
          </p:cNvPr>
          <p:cNvSpPr txBox="1"/>
          <p:nvPr/>
        </p:nvSpPr>
        <p:spPr>
          <a:xfrm>
            <a:off x="3675175" y="1393615"/>
            <a:ext cx="718466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6B38169-CD05-FB4D-9296-654EF4CCCD0E}"/>
              </a:ext>
            </a:extLst>
          </p:cNvPr>
          <p:cNvSpPr/>
          <p:nvPr/>
        </p:nvSpPr>
        <p:spPr>
          <a:xfrm>
            <a:off x="3747699" y="1237614"/>
            <a:ext cx="9568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AD79ADF-3480-A64D-A1AA-3AA78B7795E0}"/>
              </a:ext>
            </a:extLst>
          </p:cNvPr>
          <p:cNvSpPr/>
          <p:nvPr/>
        </p:nvSpPr>
        <p:spPr>
          <a:xfrm>
            <a:off x="3729848" y="1669209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30609F6-1EA2-1447-BD15-B58811133369}"/>
              </a:ext>
            </a:extLst>
          </p:cNvPr>
          <p:cNvSpPr/>
          <p:nvPr/>
        </p:nvSpPr>
        <p:spPr>
          <a:xfrm>
            <a:off x="3730532" y="1669892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F2EACB-1897-3D43-9634-2AD148028C4B}"/>
              </a:ext>
            </a:extLst>
          </p:cNvPr>
          <p:cNvSpPr txBox="1"/>
          <p:nvPr/>
        </p:nvSpPr>
        <p:spPr>
          <a:xfrm>
            <a:off x="3671758" y="1791538"/>
            <a:ext cx="1136850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1584889772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F700A46-E79E-F342-93CC-CD11F5E9069B}"/>
              </a:ext>
            </a:extLst>
          </p:cNvPr>
          <p:cNvSpPr/>
          <p:nvPr/>
        </p:nvSpPr>
        <p:spPr>
          <a:xfrm>
            <a:off x="3744282" y="1635537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09DD247-1E29-8E44-8672-B40FA7618DF5}"/>
              </a:ext>
            </a:extLst>
          </p:cNvPr>
          <p:cNvSpPr txBox="1"/>
          <p:nvPr/>
        </p:nvSpPr>
        <p:spPr>
          <a:xfrm>
            <a:off x="4737055" y="1283731"/>
            <a:ext cx="628698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 : FAIL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87979C9-F41E-CD46-931D-7673B557E540}"/>
              </a:ext>
            </a:extLst>
          </p:cNvPr>
          <p:cNvSpPr txBox="1"/>
          <p:nvPr/>
        </p:nvSpPr>
        <p:spPr>
          <a:xfrm>
            <a:off x="4740600" y="1691313"/>
            <a:ext cx="657552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 : PASS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3BA0F2-7DC1-2D44-99F9-BAA3F5A6EBF8}"/>
              </a:ext>
            </a:extLst>
          </p:cNvPr>
          <p:cNvSpPr txBox="1"/>
          <p:nvPr/>
        </p:nvSpPr>
        <p:spPr>
          <a:xfrm>
            <a:off x="4761864" y="989564"/>
            <a:ext cx="617477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Test verdict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47868E9-17CC-6546-8CF1-5BB9B5125F92}"/>
              </a:ext>
            </a:extLst>
          </p:cNvPr>
          <p:cNvSpPr txBox="1"/>
          <p:nvPr/>
        </p:nvSpPr>
        <p:spPr>
          <a:xfrm>
            <a:off x="1566530" y="0"/>
            <a:ext cx="614271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model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1B75003-337F-C143-B5C7-F9CCE5E6FDEE}"/>
              </a:ext>
            </a:extLst>
          </p:cNvPr>
          <p:cNvSpPr/>
          <p:nvPr/>
        </p:nvSpPr>
        <p:spPr>
          <a:xfrm>
            <a:off x="1546629" y="2107177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FD0DA43-5FAB-0648-87A5-758769DCFB57}"/>
              </a:ext>
            </a:extLst>
          </p:cNvPr>
          <p:cNvSpPr/>
          <p:nvPr/>
        </p:nvSpPr>
        <p:spPr>
          <a:xfrm>
            <a:off x="1547313" y="2107860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ADEC17-020A-0047-A866-396F4FC9AA25}"/>
              </a:ext>
            </a:extLst>
          </p:cNvPr>
          <p:cNvSpPr txBox="1"/>
          <p:nvPr/>
        </p:nvSpPr>
        <p:spPr>
          <a:xfrm>
            <a:off x="1488539" y="2229506"/>
            <a:ext cx="87075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1584889773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E745251-2E3D-1B49-B151-ABDCE954E98F}"/>
              </a:ext>
            </a:extLst>
          </p:cNvPr>
          <p:cNvSpPr/>
          <p:nvPr/>
        </p:nvSpPr>
        <p:spPr>
          <a:xfrm>
            <a:off x="1561063" y="2073505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86CB1EA-5FB9-4F4F-8BA4-37B17F465457}"/>
              </a:ext>
            </a:extLst>
          </p:cNvPr>
          <p:cNvSpPr txBox="1"/>
          <p:nvPr/>
        </p:nvSpPr>
        <p:spPr>
          <a:xfrm>
            <a:off x="665629" y="2126312"/>
            <a:ext cx="974947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exchanged </a:t>
            </a:r>
          </a:p>
          <a:p>
            <a:r>
              <a:rPr lang="en-US" dirty="0"/>
              <a:t>during the execution </a:t>
            </a:r>
          </a:p>
          <a:p>
            <a:r>
              <a:rPr lang="en-US" dirty="0"/>
              <a:t>of Test 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631B72E-31DD-414A-A84E-8803CE366003}"/>
              </a:ext>
            </a:extLst>
          </p:cNvPr>
          <p:cNvSpPr txBox="1"/>
          <p:nvPr/>
        </p:nvSpPr>
        <p:spPr>
          <a:xfrm>
            <a:off x="2777785" y="2069963"/>
            <a:ext cx="984565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message </a:t>
            </a:r>
          </a:p>
          <a:p>
            <a:r>
              <a:rPr lang="en-US" dirty="0"/>
              <a:t>exchanged in Test 2 </a:t>
            </a:r>
          </a:p>
          <a:p>
            <a:r>
              <a:rPr lang="en-US" dirty="0"/>
              <a:t>after bit flip mutation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622410-D15B-CF4C-B766-B09DB3874590}"/>
              </a:ext>
            </a:extLst>
          </p:cNvPr>
          <p:cNvSpPr/>
          <p:nvPr/>
        </p:nvSpPr>
        <p:spPr>
          <a:xfrm>
            <a:off x="3729848" y="2110721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7756A2C-359B-6F4C-B7EB-CE8570C13B6F}"/>
              </a:ext>
            </a:extLst>
          </p:cNvPr>
          <p:cNvSpPr/>
          <p:nvPr/>
        </p:nvSpPr>
        <p:spPr>
          <a:xfrm>
            <a:off x="3730532" y="2111404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2DD839B-EF73-F947-8885-B34E7535C01F}"/>
              </a:ext>
            </a:extLst>
          </p:cNvPr>
          <p:cNvSpPr txBox="1"/>
          <p:nvPr/>
        </p:nvSpPr>
        <p:spPr>
          <a:xfrm>
            <a:off x="3671758" y="2233050"/>
            <a:ext cx="1136850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1585414060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2A324C4-DCA3-2144-B8F9-A92BC4E512C7}"/>
              </a:ext>
            </a:extLst>
          </p:cNvPr>
          <p:cNvSpPr/>
          <p:nvPr/>
        </p:nvSpPr>
        <p:spPr>
          <a:xfrm>
            <a:off x="3744282" y="2077049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84AA3-541A-3C41-A414-BC56B9D3FE3A}"/>
              </a:ext>
            </a:extLst>
          </p:cNvPr>
          <p:cNvSpPr txBox="1"/>
          <p:nvPr/>
        </p:nvSpPr>
        <p:spPr>
          <a:xfrm>
            <a:off x="4740600" y="2132825"/>
            <a:ext cx="628698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 : FAIL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08C37EB-B0B9-2F41-A45A-D8E0868EA8DB}"/>
              </a:ext>
            </a:extLst>
          </p:cNvPr>
          <p:cNvSpPr/>
          <p:nvPr/>
        </p:nvSpPr>
        <p:spPr>
          <a:xfrm>
            <a:off x="1546629" y="2494900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2FA9691-A4C9-A441-941C-B227380312C2}"/>
              </a:ext>
            </a:extLst>
          </p:cNvPr>
          <p:cNvSpPr/>
          <p:nvPr/>
        </p:nvSpPr>
        <p:spPr>
          <a:xfrm>
            <a:off x="1547313" y="2495583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475B3C8-FB7B-A94F-9BC9-43161332297F}"/>
              </a:ext>
            </a:extLst>
          </p:cNvPr>
          <p:cNvSpPr txBox="1"/>
          <p:nvPr/>
        </p:nvSpPr>
        <p:spPr>
          <a:xfrm>
            <a:off x="1488539" y="2617229"/>
            <a:ext cx="87075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1584889773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A50CCEA-2B1E-E543-A354-7B45773B9778}"/>
              </a:ext>
            </a:extLst>
          </p:cNvPr>
          <p:cNvSpPr/>
          <p:nvPr/>
        </p:nvSpPr>
        <p:spPr>
          <a:xfrm>
            <a:off x="1561063" y="2461228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4A8149-317E-4543-971C-FB5E6FE3BA06}"/>
              </a:ext>
            </a:extLst>
          </p:cNvPr>
          <p:cNvSpPr txBox="1"/>
          <p:nvPr/>
        </p:nvSpPr>
        <p:spPr>
          <a:xfrm>
            <a:off x="665629" y="2514035"/>
            <a:ext cx="974947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exchanged </a:t>
            </a:r>
          </a:p>
          <a:p>
            <a:r>
              <a:rPr lang="en-US" dirty="0"/>
              <a:t>during the execution </a:t>
            </a:r>
          </a:p>
          <a:p>
            <a:r>
              <a:rPr lang="en-US" dirty="0"/>
              <a:t>of Test 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336394-B2BA-0E4A-A3D1-DC6635475AC0}"/>
              </a:ext>
            </a:extLst>
          </p:cNvPr>
          <p:cNvSpPr txBox="1"/>
          <p:nvPr/>
        </p:nvSpPr>
        <p:spPr>
          <a:xfrm>
            <a:off x="2777785" y="2457686"/>
            <a:ext cx="984565" cy="42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message </a:t>
            </a:r>
          </a:p>
          <a:p>
            <a:r>
              <a:rPr lang="en-US" dirty="0"/>
              <a:t>exchanged in Test 2 </a:t>
            </a:r>
          </a:p>
          <a:p>
            <a:r>
              <a:rPr lang="en-US" dirty="0"/>
              <a:t>after bit flip mutation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F81A4EC-5F79-FE4D-8EF0-F56E32FFEDCC}"/>
              </a:ext>
            </a:extLst>
          </p:cNvPr>
          <p:cNvSpPr/>
          <p:nvPr/>
        </p:nvSpPr>
        <p:spPr>
          <a:xfrm>
            <a:off x="3729848" y="2498444"/>
            <a:ext cx="981417" cy="29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6EC7982-4FDB-0D44-AE8D-0ECA2E1013F3}"/>
              </a:ext>
            </a:extLst>
          </p:cNvPr>
          <p:cNvSpPr/>
          <p:nvPr/>
        </p:nvSpPr>
        <p:spPr>
          <a:xfrm>
            <a:off x="3730532" y="2499127"/>
            <a:ext cx="980733" cy="12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C6CA97F-88CC-F34F-A20D-5AFE2D04FA3C}"/>
              </a:ext>
            </a:extLst>
          </p:cNvPr>
          <p:cNvSpPr txBox="1"/>
          <p:nvPr/>
        </p:nvSpPr>
        <p:spPr>
          <a:xfrm>
            <a:off x="3671758" y="2620773"/>
            <a:ext cx="1136850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= 1584889789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DA124E8-08F6-544F-811C-C0FA319685BD}"/>
              </a:ext>
            </a:extLst>
          </p:cNvPr>
          <p:cNvSpPr/>
          <p:nvPr/>
        </p:nvSpPr>
        <p:spPr>
          <a:xfrm>
            <a:off x="3744282" y="2464772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m1 : </a:t>
            </a:r>
            <a:r>
              <a:rPr lang="en-US" sz="700" dirty="0" err="1">
                <a:solidFill>
                  <a:schemeClr val="tx1"/>
                </a:solidFill>
              </a:rPr>
              <a:t>TimeMessage</a:t>
            </a:r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7CBBEA0-78E2-D949-9A87-C3B3ACA035EA}"/>
              </a:ext>
            </a:extLst>
          </p:cNvPr>
          <p:cNvSpPr/>
          <p:nvPr/>
        </p:nvSpPr>
        <p:spPr>
          <a:xfrm>
            <a:off x="49228" y="1356209"/>
            <a:ext cx="579005" cy="202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Mutation1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EE2353A-F6E9-FB4D-ADF4-147C569426C9}"/>
              </a:ext>
            </a:extLst>
          </p:cNvPr>
          <p:cNvSpPr txBox="1"/>
          <p:nvPr/>
        </p:nvSpPr>
        <p:spPr>
          <a:xfrm>
            <a:off x="4771977" y="2594508"/>
            <a:ext cx="628698" cy="202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 : FAIL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3A568A6-A97B-5343-8710-D5F3D86A5422}"/>
              </a:ext>
            </a:extLst>
          </p:cNvPr>
          <p:cNvSpPr/>
          <p:nvPr/>
        </p:nvSpPr>
        <p:spPr>
          <a:xfrm>
            <a:off x="60434" y="1804445"/>
            <a:ext cx="579005" cy="202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Mutation2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0387076-65D0-C842-99C8-2D81264BECD8}"/>
              </a:ext>
            </a:extLst>
          </p:cNvPr>
          <p:cNvSpPr/>
          <p:nvPr/>
        </p:nvSpPr>
        <p:spPr>
          <a:xfrm>
            <a:off x="64916" y="2185445"/>
            <a:ext cx="579005" cy="202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Mutation3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672323E-43CB-3C49-B9CC-0013AEF6C249}"/>
              </a:ext>
            </a:extLst>
          </p:cNvPr>
          <p:cNvSpPr/>
          <p:nvPr/>
        </p:nvSpPr>
        <p:spPr>
          <a:xfrm>
            <a:off x="82845" y="2620233"/>
            <a:ext cx="579005" cy="202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Mutation4</a:t>
            </a:r>
          </a:p>
        </p:txBody>
      </p:sp>
    </p:spTree>
    <p:extLst>
      <p:ext uri="{BB962C8B-B14F-4D97-AF65-F5344CB8AC3E}">
        <p14:creationId xmlns:p14="http://schemas.microsoft.com/office/powerpoint/2010/main" val="403076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161</Words>
  <Application>Microsoft Macintosh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10</cp:revision>
  <cp:lastPrinted>2020-03-22T15:11:24Z</cp:lastPrinted>
  <dcterms:created xsi:type="dcterms:W3CDTF">2020-03-22T14:59:43Z</dcterms:created>
  <dcterms:modified xsi:type="dcterms:W3CDTF">2020-04-06T17:23:34Z</dcterms:modified>
</cp:coreProperties>
</file>