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759450" cy="2879725"/>
  <p:notesSz cx="6858000" cy="9144000"/>
  <p:defaultTextStyle>
    <a:defPPr>
      <a:defRPr lang="en-US"/>
    </a:defPPr>
    <a:lvl1pPr marL="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1pPr>
    <a:lvl2pPr marL="129616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2pPr>
    <a:lvl3pPr marL="259232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3pPr>
    <a:lvl4pPr marL="388849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4pPr>
    <a:lvl5pPr marL="518465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5pPr>
    <a:lvl6pPr marL="648081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6pPr>
    <a:lvl7pPr marL="777697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7pPr>
    <a:lvl8pPr marL="907313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8pPr>
    <a:lvl9pPr marL="1036930" algn="l" defTabSz="259232" rtl="0" eaLnBrk="1" latinLnBrk="0" hangingPunct="1">
      <a:defRPr sz="51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24"/>
  </p:normalViewPr>
  <p:slideViewPr>
    <p:cSldViewPr snapToGrid="0" snapToObjects="1">
      <p:cViewPr varScale="1">
        <p:scale>
          <a:sx n="194" d="100"/>
          <a:sy n="194" d="100"/>
        </p:scale>
        <p:origin x="192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471289"/>
            <a:ext cx="4319588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512522"/>
            <a:ext cx="4319588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9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53319"/>
            <a:ext cx="1241881" cy="24404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53319"/>
            <a:ext cx="3653651" cy="24404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8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717932"/>
            <a:ext cx="4967526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1927150"/>
            <a:ext cx="4967526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766593"/>
            <a:ext cx="2447766" cy="18271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53319"/>
            <a:ext cx="4967526" cy="556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05933"/>
            <a:ext cx="2436517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051899"/>
            <a:ext cx="2436517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05933"/>
            <a:ext cx="2448516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051899"/>
            <a:ext cx="2448516" cy="15471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5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2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7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14627"/>
            <a:ext cx="2915722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6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191982"/>
            <a:ext cx="1857572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14627"/>
            <a:ext cx="2915722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863918"/>
            <a:ext cx="1857572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23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53319"/>
            <a:ext cx="4967526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766593"/>
            <a:ext cx="4967526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5A0EA-0562-7A44-8C3A-9AB632331DF9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2669079"/>
            <a:ext cx="1943814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2669079"/>
            <a:ext cx="1295876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BED0E-579B-7542-BE20-2DDD56A2E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>
            <a:extLst>
              <a:ext uri="{FF2B5EF4-FFF2-40B4-BE49-F238E27FC236}">
                <a16:creationId xmlns:a16="http://schemas.microsoft.com/office/drawing/2014/main" id="{5777858A-D2C1-E743-8CC9-6DB0F7D8DD10}"/>
              </a:ext>
            </a:extLst>
          </p:cNvPr>
          <p:cNvSpPr/>
          <p:nvPr/>
        </p:nvSpPr>
        <p:spPr>
          <a:xfrm>
            <a:off x="0" y="544062"/>
            <a:ext cx="101281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Fault models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specifications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(csv file)</a:t>
            </a: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7E8E365-3124-2D4E-A70D-57ADCF4D48A1}"/>
              </a:ext>
            </a:extLst>
          </p:cNvPr>
          <p:cNvSpPr/>
          <p:nvPr/>
        </p:nvSpPr>
        <p:spPr>
          <a:xfrm>
            <a:off x="49889" y="56792"/>
            <a:ext cx="101281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 buffer type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(e.g., "</a:t>
            </a:r>
            <a:r>
              <a:rPr lang="en-US" sz="800" dirty="0" err="1">
                <a:solidFill>
                  <a:schemeClr val="tx1"/>
                </a:solidFill>
              </a:rPr>
              <a:t>int</a:t>
            </a:r>
            <a:r>
              <a:rPr lang="en-US" sz="800" dirty="0">
                <a:solidFill>
                  <a:schemeClr val="tx1"/>
                </a:solidFill>
              </a:rPr>
              <a:t>")</a:t>
            </a: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0373CE1C-509E-9C4D-8E46-D8C791264B2E}"/>
              </a:ext>
            </a:extLst>
          </p:cNvPr>
          <p:cNvSpPr/>
          <p:nvPr/>
        </p:nvSpPr>
        <p:spPr>
          <a:xfrm>
            <a:off x="2481481" y="236032"/>
            <a:ext cx="1866853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Generated Mutation API</a:t>
            </a:r>
          </a:p>
          <a:p>
            <a:r>
              <a:rPr lang="en-US" sz="800" dirty="0" err="1">
                <a:solidFill>
                  <a:schemeClr val="tx1"/>
                </a:solidFill>
              </a:rPr>
              <a:t>FAQAS_dataDrivenMutator.h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77D1ACA2-368A-8F41-84E7-AD1F964B39F6}"/>
              </a:ext>
            </a:extLst>
          </p:cNvPr>
          <p:cNvSpPr/>
          <p:nvPr/>
        </p:nvSpPr>
        <p:spPr>
          <a:xfrm>
            <a:off x="64698" y="1414666"/>
            <a:ext cx="127072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SUT source code (e.g., </a:t>
            </a:r>
            <a:r>
              <a:rPr lang="en-US" sz="800" dirty="0" err="1">
                <a:solidFill>
                  <a:schemeClr val="tx1"/>
                </a:solidFill>
              </a:rPr>
              <a:t>deserializer.c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2930B11-9669-6E4A-AC74-CFCCB4D73AEB}"/>
              </a:ext>
            </a:extLst>
          </p:cNvPr>
          <p:cNvSpPr/>
          <p:nvPr/>
        </p:nvSpPr>
        <p:spPr>
          <a:xfrm>
            <a:off x="2907671" y="1389448"/>
            <a:ext cx="1276202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Extended SUT source code </a:t>
            </a:r>
          </a:p>
          <a:p>
            <a:r>
              <a:rPr lang="en-US" sz="800" dirty="0">
                <a:solidFill>
                  <a:schemeClr val="tx1"/>
                </a:solidFill>
              </a:rPr>
              <a:t>(e.g., </a:t>
            </a:r>
            <a:r>
              <a:rPr lang="en-US" sz="800" dirty="0" err="1">
                <a:solidFill>
                  <a:schemeClr val="tx1"/>
                </a:solidFill>
              </a:rPr>
              <a:t>deserializer.c</a:t>
            </a:r>
            <a:r>
              <a:rPr lang="en-US" sz="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C30286E-9705-0948-8E66-BFB676A3FE31}"/>
              </a:ext>
            </a:extLst>
          </p:cNvPr>
          <p:cNvSpPr/>
          <p:nvPr/>
        </p:nvSpPr>
        <p:spPr>
          <a:xfrm>
            <a:off x="1253499" y="217088"/>
            <a:ext cx="953871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Execution of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FAQAS generator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F251245-2EB6-6440-9BE7-B989E6FBECBE}"/>
              </a:ext>
            </a:extLst>
          </p:cNvPr>
          <p:cNvSpPr/>
          <p:nvPr/>
        </p:nvSpPr>
        <p:spPr>
          <a:xfrm>
            <a:off x="1619386" y="1382565"/>
            <a:ext cx="998823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Manual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modification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005EF3-602E-D34C-BFD7-D21BC3516038}"/>
              </a:ext>
            </a:extLst>
          </p:cNvPr>
          <p:cNvSpPr/>
          <p:nvPr/>
        </p:nvSpPr>
        <p:spPr>
          <a:xfrm>
            <a:off x="4352766" y="988956"/>
            <a:ext cx="699460" cy="35523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Compile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mutant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28858391-7198-8341-8E94-9BC0E3E985BF}"/>
              </a:ext>
            </a:extLst>
          </p:cNvPr>
          <p:cNvSpPr/>
          <p:nvPr/>
        </p:nvSpPr>
        <p:spPr>
          <a:xfrm>
            <a:off x="1036412" y="210510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F4F1F61-E330-8A4A-851C-BB1050039971}"/>
              </a:ext>
            </a:extLst>
          </p:cNvPr>
          <p:cNvSpPr/>
          <p:nvPr/>
        </p:nvSpPr>
        <p:spPr>
          <a:xfrm rot="19298831">
            <a:off x="1070400" y="593154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DEC7130-C9C3-2441-B58B-B0D178918038}"/>
              </a:ext>
            </a:extLst>
          </p:cNvPr>
          <p:cNvSpPr/>
          <p:nvPr/>
        </p:nvSpPr>
        <p:spPr>
          <a:xfrm>
            <a:off x="2261093" y="310283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8568955-2BBA-ED40-820F-3C61C06D2D4B}"/>
              </a:ext>
            </a:extLst>
          </p:cNvPr>
          <p:cNvSpPr/>
          <p:nvPr/>
        </p:nvSpPr>
        <p:spPr>
          <a:xfrm>
            <a:off x="1389143" y="1468084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883CFF1-223E-F64D-9375-0D5433992D2B}"/>
              </a:ext>
            </a:extLst>
          </p:cNvPr>
          <p:cNvSpPr/>
          <p:nvPr/>
        </p:nvSpPr>
        <p:spPr>
          <a:xfrm>
            <a:off x="2679609" y="1475759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71F09C39-DA18-0347-AD5D-AAF485AF5CC9}"/>
              </a:ext>
            </a:extLst>
          </p:cNvPr>
          <p:cNvSpPr/>
          <p:nvPr/>
        </p:nvSpPr>
        <p:spPr>
          <a:xfrm>
            <a:off x="4645470" y="1601056"/>
            <a:ext cx="761989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Mutant1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C43508D7-0F2E-8B43-83BF-ADF6DDFCBD6F}"/>
              </a:ext>
            </a:extLst>
          </p:cNvPr>
          <p:cNvSpPr/>
          <p:nvPr/>
        </p:nvSpPr>
        <p:spPr>
          <a:xfrm>
            <a:off x="4054507" y="2141582"/>
            <a:ext cx="1076657" cy="384529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tx1"/>
                </a:solidFill>
              </a:rPr>
              <a:t>Config File</a:t>
            </a:r>
          </a:p>
          <a:p>
            <a:r>
              <a:rPr lang="en-US" sz="800" dirty="0">
                <a:solidFill>
                  <a:schemeClr val="tx1"/>
                </a:solidFill>
              </a:rPr>
              <a:t>with mutation operation ID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11014F5-D18F-2843-A6EC-E95522C7574D}"/>
              </a:ext>
            </a:extLst>
          </p:cNvPr>
          <p:cNvSpPr/>
          <p:nvPr/>
        </p:nvSpPr>
        <p:spPr>
          <a:xfrm rot="5400000">
            <a:off x="4667388" y="753231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B3D9D254-A3EF-C049-9C4E-B76A47D18F42}"/>
              </a:ext>
            </a:extLst>
          </p:cNvPr>
          <p:cNvSpPr/>
          <p:nvPr/>
        </p:nvSpPr>
        <p:spPr>
          <a:xfrm>
            <a:off x="4696989" y="351157"/>
            <a:ext cx="1062461" cy="332136"/>
          </a:xfrm>
          <a:prstGeom prst="parallelogram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MUTANT_SCHEMATA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A048AF1A-FF3A-8B45-8E28-80B0B26D2AAB}"/>
              </a:ext>
            </a:extLst>
          </p:cNvPr>
          <p:cNvSpPr/>
          <p:nvPr/>
        </p:nvSpPr>
        <p:spPr>
          <a:xfrm rot="19239565">
            <a:off x="4213478" y="1332130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236E73FE-B507-5149-A85D-86DF9A708874}"/>
              </a:ext>
            </a:extLst>
          </p:cNvPr>
          <p:cNvSpPr/>
          <p:nvPr/>
        </p:nvSpPr>
        <p:spPr>
          <a:xfrm rot="2881621">
            <a:off x="4142212" y="747748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53ECF6D-9C14-694F-9645-71EF0D534799}"/>
              </a:ext>
            </a:extLst>
          </p:cNvPr>
          <p:cNvSpPr/>
          <p:nvPr/>
        </p:nvSpPr>
        <p:spPr>
          <a:xfrm rot="5400000">
            <a:off x="4747425" y="1399011"/>
            <a:ext cx="203930" cy="15788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3175A88-5E79-1646-9975-23650F745794}"/>
              </a:ext>
            </a:extLst>
          </p:cNvPr>
          <p:cNvCxnSpPr/>
          <p:nvPr/>
        </p:nvCxnSpPr>
        <p:spPr>
          <a:xfrm>
            <a:off x="4894342" y="1960368"/>
            <a:ext cx="0" cy="15130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3718B16-150B-6F42-AED9-218FDB644DAA}"/>
              </a:ext>
            </a:extLst>
          </p:cNvPr>
          <p:cNvSpPr/>
          <p:nvPr/>
        </p:nvSpPr>
        <p:spPr>
          <a:xfrm>
            <a:off x="4828623" y="1892423"/>
            <a:ext cx="473206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dirty="0"/>
              <a:t>«</a:t>
            </a:r>
            <a:r>
              <a:rPr lang="en-US" sz="700" dirty="0"/>
              <a:t>reads</a:t>
            </a:r>
            <a:r>
              <a:rPr lang="en-US" sz="500" dirty="0"/>
              <a:t>»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860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73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PASTORE</dc:creator>
  <cp:lastModifiedBy>Fabrizio PASTORE</cp:lastModifiedBy>
  <cp:revision>8</cp:revision>
  <cp:lastPrinted>2020-06-15T07:57:30Z</cp:lastPrinted>
  <dcterms:created xsi:type="dcterms:W3CDTF">2020-05-29T12:46:43Z</dcterms:created>
  <dcterms:modified xsi:type="dcterms:W3CDTF">2020-06-15T08:01:24Z</dcterms:modified>
</cp:coreProperties>
</file>