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4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8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202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6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70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404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38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722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24"/>
  </p:normalViewPr>
  <p:slideViewPr>
    <p:cSldViewPr snapToGrid="0" snapToObjects="1">
      <p:cViewPr varScale="1">
        <p:scale>
          <a:sx n="244" d="100"/>
          <a:sy n="244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4A9B62-9D5C-2C49-9DA7-9B0019227109}"/>
              </a:ext>
            </a:extLst>
          </p:cNvPr>
          <p:cNvSpPr/>
          <p:nvPr/>
        </p:nvSpPr>
        <p:spPr>
          <a:xfrm>
            <a:off x="1441426" y="2011997"/>
            <a:ext cx="1436914" cy="10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05D280-8DF8-7E40-8DCD-BB3CFDFD2594}"/>
              </a:ext>
            </a:extLst>
          </p:cNvPr>
          <p:cNvSpPr/>
          <p:nvPr/>
        </p:nvSpPr>
        <p:spPr>
          <a:xfrm>
            <a:off x="1945138" y="2232327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25067-5401-4C49-9F7B-AE15AF0515E2}"/>
              </a:ext>
            </a:extLst>
          </p:cNvPr>
          <p:cNvSpPr txBox="1"/>
          <p:nvPr/>
        </p:nvSpPr>
        <p:spPr>
          <a:xfrm>
            <a:off x="1423613" y="2011997"/>
            <a:ext cx="429926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249BE8-C806-A444-BB23-05E0A81D3685}"/>
              </a:ext>
            </a:extLst>
          </p:cNvPr>
          <p:cNvSpPr txBox="1"/>
          <p:nvPr/>
        </p:nvSpPr>
        <p:spPr>
          <a:xfrm>
            <a:off x="1882415" y="2213247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39255-F1C9-4749-8DF6-3CDD5BEFE2D9}"/>
              </a:ext>
            </a:extLst>
          </p:cNvPr>
          <p:cNvSpPr/>
          <p:nvPr/>
        </p:nvSpPr>
        <p:spPr>
          <a:xfrm>
            <a:off x="3446378" y="2010017"/>
            <a:ext cx="1436914" cy="1032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5AFDBD-7676-4B41-BE5A-78A7056D3D1C}"/>
              </a:ext>
            </a:extLst>
          </p:cNvPr>
          <p:cNvSpPr/>
          <p:nvPr/>
        </p:nvSpPr>
        <p:spPr>
          <a:xfrm>
            <a:off x="3475042" y="2582986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8833B-BD78-C443-B6D7-0A64F356E277}"/>
              </a:ext>
            </a:extLst>
          </p:cNvPr>
          <p:cNvSpPr txBox="1"/>
          <p:nvPr/>
        </p:nvSpPr>
        <p:spPr>
          <a:xfrm>
            <a:off x="3428565" y="2010017"/>
            <a:ext cx="455574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3212E8-2627-6D4C-B7FC-C1EBF4CDE279}"/>
              </a:ext>
            </a:extLst>
          </p:cNvPr>
          <p:cNvSpPr txBox="1"/>
          <p:nvPr/>
        </p:nvSpPr>
        <p:spPr>
          <a:xfrm>
            <a:off x="3415667" y="2588923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3833A9-232B-5B46-B21A-F1CD273BAF67}"/>
              </a:ext>
            </a:extLst>
          </p:cNvPr>
          <p:cNvSpPr txBox="1"/>
          <p:nvPr/>
        </p:nvSpPr>
        <p:spPr>
          <a:xfrm>
            <a:off x="714377" y="2259149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9F964DE7-84D8-6A4E-9B9F-7D53B6223CE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123463" y="2368089"/>
            <a:ext cx="2680441" cy="90861"/>
          </a:xfrm>
          <a:prstGeom prst="bentConnector3">
            <a:avLst>
              <a:gd name="adj1" fmla="val 21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5B708EB-8B2C-1940-BB6A-661E88EDE278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1173642" y="2877890"/>
            <a:ext cx="2394424" cy="566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EC56E1-4BEF-444E-883B-A02EA7C9E7C4}"/>
              </a:ext>
            </a:extLst>
          </p:cNvPr>
          <p:cNvSpPr txBox="1"/>
          <p:nvPr/>
        </p:nvSpPr>
        <p:spPr>
          <a:xfrm>
            <a:off x="686008" y="2825620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B293B0-65BD-6042-A325-ED620FE87E2E}"/>
              </a:ext>
            </a:extLst>
          </p:cNvPr>
          <p:cNvSpPr txBox="1"/>
          <p:nvPr/>
        </p:nvSpPr>
        <p:spPr>
          <a:xfrm>
            <a:off x="701843" y="3221466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B41FB0-F28A-694F-B646-8FF1508D06C6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29825" y="3043500"/>
            <a:ext cx="2209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7CCE986-1337-E940-985D-FD5789EFD288}"/>
              </a:ext>
            </a:extLst>
          </p:cNvPr>
          <p:cNvSpPr txBox="1"/>
          <p:nvPr/>
        </p:nvSpPr>
        <p:spPr>
          <a:xfrm>
            <a:off x="2849451" y="2129488"/>
            <a:ext cx="559769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E7907E-FA21-7644-92FE-799847414B63}"/>
              </a:ext>
            </a:extLst>
          </p:cNvPr>
          <p:cNvSpPr/>
          <p:nvPr/>
        </p:nvSpPr>
        <p:spPr>
          <a:xfrm>
            <a:off x="1945138" y="2760143"/>
            <a:ext cx="898567" cy="282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B9A1A6-ECEE-214A-BF29-CFF8931306DB}"/>
              </a:ext>
            </a:extLst>
          </p:cNvPr>
          <p:cNvSpPr txBox="1"/>
          <p:nvPr/>
        </p:nvSpPr>
        <p:spPr>
          <a:xfrm>
            <a:off x="2858340" y="3020411"/>
            <a:ext cx="590226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E348FD-76B2-654A-A2C5-02FA2E698490}"/>
              </a:ext>
            </a:extLst>
          </p:cNvPr>
          <p:cNvSpPr txBox="1"/>
          <p:nvPr/>
        </p:nvSpPr>
        <p:spPr>
          <a:xfrm>
            <a:off x="1882415" y="2712509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B28C01-2BA7-3A4E-80FA-F817F1BB0B17}"/>
              </a:ext>
            </a:extLst>
          </p:cNvPr>
          <p:cNvSpPr txBox="1"/>
          <p:nvPr/>
        </p:nvSpPr>
        <p:spPr>
          <a:xfrm>
            <a:off x="-48290" y="1665391"/>
            <a:ext cx="740908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Client-server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F3AB21-D009-FD45-98E0-8657021D1599}"/>
              </a:ext>
            </a:extLst>
          </p:cNvPr>
          <p:cNvSpPr/>
          <p:nvPr/>
        </p:nvSpPr>
        <p:spPr>
          <a:xfrm>
            <a:off x="3630745" y="3424048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8E181-8B20-DB4C-97C3-098288EC94A9}"/>
              </a:ext>
            </a:extLst>
          </p:cNvPr>
          <p:cNvSpPr txBox="1"/>
          <p:nvPr/>
        </p:nvSpPr>
        <p:spPr>
          <a:xfrm>
            <a:off x="3911316" y="3382570"/>
            <a:ext cx="1164101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FAQAS mutation probe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2DAE1-11DA-AE41-8DCF-9F1DDE80BFC5}"/>
              </a:ext>
            </a:extLst>
          </p:cNvPr>
          <p:cNvSpPr/>
          <p:nvPr/>
        </p:nvSpPr>
        <p:spPr>
          <a:xfrm>
            <a:off x="3490459" y="2393278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22FCCC-43D4-EA42-B2BD-5ADA2451E0C5}"/>
              </a:ext>
            </a:extLst>
          </p:cNvPr>
          <p:cNvSpPr/>
          <p:nvPr/>
        </p:nvSpPr>
        <p:spPr>
          <a:xfrm>
            <a:off x="1470090" y="52883"/>
            <a:ext cx="1436914" cy="10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D3F8B-9D05-2748-8C1E-04CD22CDB361}"/>
              </a:ext>
            </a:extLst>
          </p:cNvPr>
          <p:cNvSpPr/>
          <p:nvPr/>
        </p:nvSpPr>
        <p:spPr>
          <a:xfrm>
            <a:off x="1973802" y="273213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2C158-4199-4B46-ABFD-5735B3123361}"/>
              </a:ext>
            </a:extLst>
          </p:cNvPr>
          <p:cNvSpPr txBox="1"/>
          <p:nvPr/>
        </p:nvSpPr>
        <p:spPr>
          <a:xfrm>
            <a:off x="1452277" y="52883"/>
            <a:ext cx="429926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58C697-F507-594D-AD38-2D9F7C2D0410}"/>
              </a:ext>
            </a:extLst>
          </p:cNvPr>
          <p:cNvSpPr txBox="1"/>
          <p:nvPr/>
        </p:nvSpPr>
        <p:spPr>
          <a:xfrm>
            <a:off x="1911079" y="254133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DAE947-1410-DF4B-A2D3-E0A560210FA2}"/>
              </a:ext>
            </a:extLst>
          </p:cNvPr>
          <p:cNvSpPr/>
          <p:nvPr/>
        </p:nvSpPr>
        <p:spPr>
          <a:xfrm>
            <a:off x="3475042" y="50903"/>
            <a:ext cx="1436914" cy="1032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700D74-2E13-434A-A366-E9406D4092FA}"/>
              </a:ext>
            </a:extLst>
          </p:cNvPr>
          <p:cNvSpPr/>
          <p:nvPr/>
        </p:nvSpPr>
        <p:spPr>
          <a:xfrm>
            <a:off x="3503706" y="623872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C33F6-A362-024F-8938-7B7DD5D36D5D}"/>
              </a:ext>
            </a:extLst>
          </p:cNvPr>
          <p:cNvSpPr txBox="1"/>
          <p:nvPr/>
        </p:nvSpPr>
        <p:spPr>
          <a:xfrm>
            <a:off x="3457229" y="50903"/>
            <a:ext cx="455574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E17941-3C83-D54A-9A49-54509D75F7FE}"/>
              </a:ext>
            </a:extLst>
          </p:cNvPr>
          <p:cNvSpPr txBox="1"/>
          <p:nvPr/>
        </p:nvSpPr>
        <p:spPr>
          <a:xfrm>
            <a:off x="3444331" y="629809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017FEE-EF83-0549-AB9F-5FA16E8A7E91}"/>
              </a:ext>
            </a:extLst>
          </p:cNvPr>
          <p:cNvSpPr txBox="1"/>
          <p:nvPr/>
        </p:nvSpPr>
        <p:spPr>
          <a:xfrm>
            <a:off x="743041" y="300035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250A8B-017A-EB4E-B04D-EC277E18C267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152127" y="408975"/>
            <a:ext cx="2680441" cy="90861"/>
          </a:xfrm>
          <a:prstGeom prst="bentConnector3">
            <a:avLst>
              <a:gd name="adj1" fmla="val 21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F60C3FC-2BA3-E043-AFDE-159F415B1672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 flipV="1">
            <a:off x="1202306" y="918776"/>
            <a:ext cx="2394424" cy="566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E670B11-F0C1-5148-85AC-F961D3CA58B8}"/>
              </a:ext>
            </a:extLst>
          </p:cNvPr>
          <p:cNvSpPr txBox="1"/>
          <p:nvPr/>
        </p:nvSpPr>
        <p:spPr>
          <a:xfrm>
            <a:off x="714672" y="866506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ECAEF5-13DF-5B43-8C4A-F3B147BDC9E5}"/>
              </a:ext>
            </a:extLst>
          </p:cNvPr>
          <p:cNvSpPr txBox="1"/>
          <p:nvPr/>
        </p:nvSpPr>
        <p:spPr>
          <a:xfrm>
            <a:off x="728298" y="1262352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1162D4-B93B-1844-926D-34C4CA6B3DB0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958489" y="1084386"/>
            <a:ext cx="0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AF0543-A384-DA4D-BFC9-108D4E8B2FC7}"/>
              </a:ext>
            </a:extLst>
          </p:cNvPr>
          <p:cNvSpPr txBox="1"/>
          <p:nvPr/>
        </p:nvSpPr>
        <p:spPr>
          <a:xfrm>
            <a:off x="2878115" y="170374"/>
            <a:ext cx="559769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F3C827-8A68-024F-8C7A-1DFFC021E875}"/>
              </a:ext>
            </a:extLst>
          </p:cNvPr>
          <p:cNvSpPr/>
          <p:nvPr/>
        </p:nvSpPr>
        <p:spPr>
          <a:xfrm>
            <a:off x="1973802" y="801029"/>
            <a:ext cx="898567" cy="282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2C2D2F-CC0D-5149-AD74-07ABBF428A61}"/>
              </a:ext>
            </a:extLst>
          </p:cNvPr>
          <p:cNvSpPr txBox="1"/>
          <p:nvPr/>
        </p:nvSpPr>
        <p:spPr>
          <a:xfrm>
            <a:off x="2887004" y="1683089"/>
            <a:ext cx="590226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A08D25-E32A-A44D-916F-12579A4EA4FB}"/>
              </a:ext>
            </a:extLst>
          </p:cNvPr>
          <p:cNvSpPr txBox="1"/>
          <p:nvPr/>
        </p:nvSpPr>
        <p:spPr>
          <a:xfrm>
            <a:off x="1911079" y="753395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1B84F9-E2E9-5346-9694-03C6A7373019}"/>
              </a:ext>
            </a:extLst>
          </p:cNvPr>
          <p:cNvSpPr txBox="1"/>
          <p:nvPr/>
        </p:nvSpPr>
        <p:spPr>
          <a:xfrm>
            <a:off x="-19626" y="92938"/>
            <a:ext cx="740908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Client-server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183CCB-758F-5947-ADB3-9B79DFD87F56}"/>
              </a:ext>
            </a:extLst>
          </p:cNvPr>
          <p:cNvSpPr/>
          <p:nvPr/>
        </p:nvSpPr>
        <p:spPr>
          <a:xfrm>
            <a:off x="2567146" y="424229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82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31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10</cp:revision>
  <dcterms:created xsi:type="dcterms:W3CDTF">2020-06-24T15:05:29Z</dcterms:created>
  <dcterms:modified xsi:type="dcterms:W3CDTF">2021-09-20T14:58:04Z</dcterms:modified>
</cp:coreProperties>
</file>