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5040313" cy="9359900"/>
  <p:notesSz cx="6858000" cy="9144000"/>
  <p:defaultTextStyle>
    <a:defPPr>
      <a:defRPr lang="en-US"/>
    </a:defPPr>
    <a:lvl1pPr marL="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20734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41468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62202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82936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03670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24404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145138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1658722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/>
    <p:restoredTop sz="94624"/>
  </p:normalViewPr>
  <p:slideViewPr>
    <p:cSldViewPr snapToGrid="0" snapToObjects="1">
      <p:cViewPr>
        <p:scale>
          <a:sx n="78" d="100"/>
          <a:sy n="78" d="100"/>
        </p:scale>
        <p:origin x="12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531818"/>
            <a:ext cx="4284266" cy="3258632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4916115"/>
            <a:ext cx="3780235" cy="22598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FEAC-2059-D44B-B1FA-4680074F8F7F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012-EF01-E846-859C-B5377049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4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FEAC-2059-D44B-B1FA-4680074F8F7F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012-EF01-E846-859C-B5377049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498328"/>
            <a:ext cx="1086817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498328"/>
            <a:ext cx="3197449" cy="79320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FEAC-2059-D44B-B1FA-4680074F8F7F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012-EF01-E846-859C-B5377049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8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FEAC-2059-D44B-B1FA-4680074F8F7F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012-EF01-E846-859C-B5377049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2333478"/>
            <a:ext cx="4347270" cy="3893458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6263769"/>
            <a:ext cx="4347270" cy="2047477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FEAC-2059-D44B-B1FA-4680074F8F7F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012-EF01-E846-859C-B5377049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2491640"/>
            <a:ext cx="2142133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2491640"/>
            <a:ext cx="2142133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FEAC-2059-D44B-B1FA-4680074F8F7F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012-EF01-E846-859C-B5377049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2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98330"/>
            <a:ext cx="4347270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2294476"/>
            <a:ext cx="2132288" cy="112448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3418964"/>
            <a:ext cx="2132288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2294476"/>
            <a:ext cx="2142790" cy="112448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3418964"/>
            <a:ext cx="2142790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FEAC-2059-D44B-B1FA-4680074F8F7F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012-EF01-E846-859C-B5377049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3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FEAC-2059-D44B-B1FA-4680074F8F7F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012-EF01-E846-859C-B5377049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FEAC-2059-D44B-B1FA-4680074F8F7F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012-EF01-E846-859C-B5377049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1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623993"/>
            <a:ext cx="1625632" cy="2183977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1347654"/>
            <a:ext cx="2551658" cy="6651596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807970"/>
            <a:ext cx="1625632" cy="5202112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FEAC-2059-D44B-B1FA-4680074F8F7F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012-EF01-E846-859C-B5377049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9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623993"/>
            <a:ext cx="1625632" cy="2183977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1347654"/>
            <a:ext cx="2551658" cy="6651596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807970"/>
            <a:ext cx="1625632" cy="5202112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FEAC-2059-D44B-B1FA-4680074F8F7F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012-EF01-E846-859C-B5377049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9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498330"/>
            <a:ext cx="4347270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2491640"/>
            <a:ext cx="4347270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8675243"/>
            <a:ext cx="113407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FEAC-2059-D44B-B1FA-4680074F8F7F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8675243"/>
            <a:ext cx="170110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8675243"/>
            <a:ext cx="113407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9E012-EF01-E846-859C-B5377049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Table 231">
            <a:extLst>
              <a:ext uri="{FF2B5EF4-FFF2-40B4-BE49-F238E27FC236}">
                <a16:creationId xmlns:a16="http://schemas.microsoft.com/office/drawing/2014/main" id="{D5891F56-8B1A-EF49-AB4D-EFBC179C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07911"/>
              </p:ext>
            </p:extLst>
          </p:nvPr>
        </p:nvGraphicFramePr>
        <p:xfrm>
          <a:off x="88022" y="278615"/>
          <a:ext cx="1971384" cy="121317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42347">
                  <a:extLst>
                    <a:ext uri="{9D8B030D-6E8A-4147-A177-3AD203B41FA5}">
                      <a16:colId xmlns:a16="http://schemas.microsoft.com/office/drawing/2014/main" val="3988264314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3750594226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508919703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251395224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281928129"/>
                    </a:ext>
                  </a:extLst>
                </a:gridCol>
                <a:gridCol w="274955">
                  <a:extLst>
                    <a:ext uri="{9D8B030D-6E8A-4147-A177-3AD203B41FA5}">
                      <a16:colId xmlns:a16="http://schemas.microsoft.com/office/drawing/2014/main" val="1219908226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946596933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006080017"/>
                    </a:ext>
                  </a:extLst>
                </a:gridCol>
              </a:tblGrid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27804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353744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26941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697927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003447"/>
                  </a:ext>
                </a:extLst>
              </a:tr>
            </a:tbl>
          </a:graphicData>
        </a:graphic>
      </p:graphicFrame>
      <p:graphicFrame>
        <p:nvGraphicFramePr>
          <p:cNvPr id="233" name="Table 232">
            <a:extLst>
              <a:ext uri="{FF2B5EF4-FFF2-40B4-BE49-F238E27FC236}">
                <a16:creationId xmlns:a16="http://schemas.microsoft.com/office/drawing/2014/main" id="{0673ACD4-B685-8F4A-92D2-1674672C2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41418"/>
              </p:ext>
            </p:extLst>
          </p:nvPr>
        </p:nvGraphicFramePr>
        <p:xfrm>
          <a:off x="2212554" y="284178"/>
          <a:ext cx="609888" cy="119764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09888">
                  <a:extLst>
                    <a:ext uri="{9D8B030D-6E8A-4147-A177-3AD203B41FA5}">
                      <a16:colId xmlns:a16="http://schemas.microsoft.com/office/drawing/2014/main" val="4179019754"/>
                    </a:ext>
                  </a:extLst>
                </a:gridCol>
              </a:tblGrid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482478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431517"/>
                  </a:ext>
                </a:extLst>
              </a:tr>
              <a:tr h="469744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643138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100001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207409"/>
                  </a:ext>
                </a:extLst>
              </a:tr>
            </a:tbl>
          </a:graphicData>
        </a:graphic>
      </p:graphicFrame>
      <p:sp>
        <p:nvSpPr>
          <p:cNvPr id="234" name="TextBox 233">
            <a:extLst>
              <a:ext uri="{FF2B5EF4-FFF2-40B4-BE49-F238E27FC236}">
                <a16:creationId xmlns:a16="http://schemas.microsoft.com/office/drawing/2014/main" id="{4290AAB5-9337-F34C-A744-0A2794293E9D}"/>
              </a:ext>
            </a:extLst>
          </p:cNvPr>
          <p:cNvSpPr txBox="1"/>
          <p:nvPr/>
        </p:nvSpPr>
        <p:spPr>
          <a:xfrm>
            <a:off x="13366" y="0"/>
            <a:ext cx="22028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Array of 8 bit integers with 4 items.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EC423C3-5BBA-EF4D-A2C7-7ABE0CE5BD03}"/>
              </a:ext>
            </a:extLst>
          </p:cNvPr>
          <p:cNvSpPr txBox="1"/>
          <p:nvPr/>
        </p:nvSpPr>
        <p:spPr>
          <a:xfrm>
            <a:off x="2076772" y="3702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Stored values</a:t>
            </a:r>
          </a:p>
        </p:txBody>
      </p:sp>
      <p:graphicFrame>
        <p:nvGraphicFramePr>
          <p:cNvPr id="236" name="Table 235">
            <a:extLst>
              <a:ext uri="{FF2B5EF4-FFF2-40B4-BE49-F238E27FC236}">
                <a16:creationId xmlns:a16="http://schemas.microsoft.com/office/drawing/2014/main" id="{08E79118-3B27-CF49-B691-69B0CF3C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48797"/>
              </p:ext>
            </p:extLst>
          </p:nvPr>
        </p:nvGraphicFramePr>
        <p:xfrm>
          <a:off x="51630" y="1840850"/>
          <a:ext cx="1938776" cy="121317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42347">
                  <a:extLst>
                    <a:ext uri="{9D8B030D-6E8A-4147-A177-3AD203B41FA5}">
                      <a16:colId xmlns:a16="http://schemas.microsoft.com/office/drawing/2014/main" val="3988264314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3750594226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508919703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251395224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281928129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219908226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946596933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006080017"/>
                    </a:ext>
                  </a:extLst>
                </a:gridCol>
              </a:tblGrid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27804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738266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26941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697927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003447"/>
                  </a:ext>
                </a:extLst>
              </a:tr>
            </a:tbl>
          </a:graphicData>
        </a:graphic>
      </p:graphicFrame>
      <p:sp>
        <p:nvSpPr>
          <p:cNvPr id="237" name="TextBox 236">
            <a:extLst>
              <a:ext uri="{FF2B5EF4-FFF2-40B4-BE49-F238E27FC236}">
                <a16:creationId xmlns:a16="http://schemas.microsoft.com/office/drawing/2014/main" id="{4050C238-235E-D044-9C5F-3F65D60C0D8D}"/>
              </a:ext>
            </a:extLst>
          </p:cNvPr>
          <p:cNvSpPr txBox="1"/>
          <p:nvPr/>
        </p:nvSpPr>
        <p:spPr>
          <a:xfrm>
            <a:off x="690057" y="163570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Mutated array</a:t>
            </a:r>
          </a:p>
        </p:txBody>
      </p:sp>
      <p:graphicFrame>
        <p:nvGraphicFramePr>
          <p:cNvPr id="238" name="Table 237">
            <a:extLst>
              <a:ext uri="{FF2B5EF4-FFF2-40B4-BE49-F238E27FC236}">
                <a16:creationId xmlns:a16="http://schemas.microsoft.com/office/drawing/2014/main" id="{5B6DCC8C-CBFB-9D4D-AA0D-23F9F08C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27227"/>
              </p:ext>
            </p:extLst>
          </p:nvPr>
        </p:nvGraphicFramePr>
        <p:xfrm>
          <a:off x="2204639" y="1844435"/>
          <a:ext cx="592455" cy="119764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4179019754"/>
                    </a:ext>
                  </a:extLst>
                </a:gridCol>
              </a:tblGrid>
              <a:tr h="2348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482478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9052"/>
                  </a:ext>
                </a:extLst>
              </a:tr>
              <a:tr h="469744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643138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100001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207409"/>
                  </a:ext>
                </a:extLst>
              </a:tr>
            </a:tbl>
          </a:graphicData>
        </a:graphic>
      </p:graphicFrame>
      <p:sp>
        <p:nvSpPr>
          <p:cNvPr id="239" name="TextBox 238">
            <a:extLst>
              <a:ext uri="{FF2B5EF4-FFF2-40B4-BE49-F238E27FC236}">
                <a16:creationId xmlns:a16="http://schemas.microsoft.com/office/drawing/2014/main" id="{7CEE390F-FE12-6649-873E-FE257169F1DD}"/>
              </a:ext>
            </a:extLst>
          </p:cNvPr>
          <p:cNvSpPr txBox="1"/>
          <p:nvPr/>
        </p:nvSpPr>
        <p:spPr>
          <a:xfrm>
            <a:off x="2117844" y="1645604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Mutated values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A829549-4228-AE4A-BBB7-62D31BD7952E}"/>
              </a:ext>
            </a:extLst>
          </p:cNvPr>
          <p:cNvSpPr txBox="1"/>
          <p:nvPr/>
        </p:nvSpPr>
        <p:spPr>
          <a:xfrm>
            <a:off x="3037875" y="1824388"/>
            <a:ext cx="2271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BF operator is applied to </a:t>
            </a:r>
          </a:p>
          <a:p>
            <a:r>
              <a:rPr lang="en-US" sz="1100" dirty="0"/>
              <a:t>bit 0 of the first data item.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A1C4DDE-968F-044A-BDF2-B466AFFA78C8}"/>
              </a:ext>
            </a:extLst>
          </p:cNvPr>
          <p:cNvSpPr txBox="1"/>
          <p:nvPr/>
        </p:nvSpPr>
        <p:spPr>
          <a:xfrm>
            <a:off x="2761835" y="7790391"/>
            <a:ext cx="2571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BF operator is applied on a </a:t>
            </a:r>
          </a:p>
          <a:p>
            <a:r>
              <a:rPr lang="en-US" sz="1100" dirty="0"/>
              <a:t>randomly selected bit of the fourth </a:t>
            </a:r>
          </a:p>
          <a:p>
            <a:r>
              <a:rPr lang="en-US" sz="1100" dirty="0"/>
              <a:t>data item.</a:t>
            </a:r>
          </a:p>
          <a:p>
            <a:r>
              <a:rPr lang="en-US" sz="1100" dirty="0"/>
              <a:t>In this case, bit 5 is selected.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7F37213-FB03-0D42-9EB4-225BB2FB3AFC}"/>
              </a:ext>
            </a:extLst>
          </p:cNvPr>
          <p:cNvSpPr txBox="1"/>
          <p:nvPr/>
        </p:nvSpPr>
        <p:spPr>
          <a:xfrm>
            <a:off x="2966540" y="142286"/>
            <a:ext cx="2654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first data item is loaded in </a:t>
            </a:r>
          </a:p>
          <a:p>
            <a:r>
              <a:rPr lang="en-US" sz="1100" dirty="0"/>
              <a:t>binary form.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83F8947-61C4-D145-B0A7-EF6129332A46}"/>
              </a:ext>
            </a:extLst>
          </p:cNvPr>
          <p:cNvSpPr txBox="1"/>
          <p:nvPr/>
        </p:nvSpPr>
        <p:spPr>
          <a:xfrm>
            <a:off x="2952285" y="1360272"/>
            <a:ext cx="2704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third data item is loaded in </a:t>
            </a:r>
          </a:p>
          <a:p>
            <a:r>
              <a:rPr lang="en-US" sz="1100" dirty="0"/>
              <a:t>binary form.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7FA7E2B-C06F-B941-A57A-DF69499632B5}"/>
              </a:ext>
            </a:extLst>
          </p:cNvPr>
          <p:cNvSpPr txBox="1"/>
          <p:nvPr/>
        </p:nvSpPr>
        <p:spPr>
          <a:xfrm>
            <a:off x="2952417" y="489094"/>
            <a:ext cx="2143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second data item is loaded as </a:t>
            </a:r>
          </a:p>
          <a:p>
            <a:r>
              <a:rPr lang="en-US" sz="1100" dirty="0"/>
              <a:t>an integer.</a:t>
            </a:r>
          </a:p>
        </p:txBody>
      </p:sp>
      <p:graphicFrame>
        <p:nvGraphicFramePr>
          <p:cNvPr id="245" name="Table 244">
            <a:extLst>
              <a:ext uri="{FF2B5EF4-FFF2-40B4-BE49-F238E27FC236}">
                <a16:creationId xmlns:a16="http://schemas.microsoft.com/office/drawing/2014/main" id="{C026DE85-CFEA-D44E-A972-D9E8D5345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33572"/>
              </p:ext>
            </p:extLst>
          </p:nvPr>
        </p:nvGraphicFramePr>
        <p:xfrm>
          <a:off x="37776" y="3295578"/>
          <a:ext cx="1938776" cy="121317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42347">
                  <a:extLst>
                    <a:ext uri="{9D8B030D-6E8A-4147-A177-3AD203B41FA5}">
                      <a16:colId xmlns:a16="http://schemas.microsoft.com/office/drawing/2014/main" val="3988264314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3750594226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508919703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251395224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281928129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219908226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946596933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006080017"/>
                    </a:ext>
                  </a:extLst>
                </a:gridCol>
              </a:tblGrid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27804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738266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26941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697927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003447"/>
                  </a:ext>
                </a:extLst>
              </a:tr>
            </a:tbl>
          </a:graphicData>
        </a:graphic>
      </p:graphicFrame>
      <p:sp>
        <p:nvSpPr>
          <p:cNvPr id="246" name="TextBox 245">
            <a:extLst>
              <a:ext uri="{FF2B5EF4-FFF2-40B4-BE49-F238E27FC236}">
                <a16:creationId xmlns:a16="http://schemas.microsoft.com/office/drawing/2014/main" id="{87EF730C-A7C1-144D-879F-B9B6C1A389C5}"/>
              </a:ext>
            </a:extLst>
          </p:cNvPr>
          <p:cNvSpPr txBox="1"/>
          <p:nvPr/>
        </p:nvSpPr>
        <p:spPr>
          <a:xfrm>
            <a:off x="676203" y="3090436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Mutated array</a:t>
            </a:r>
          </a:p>
        </p:txBody>
      </p:sp>
      <p:graphicFrame>
        <p:nvGraphicFramePr>
          <p:cNvPr id="247" name="Table 246">
            <a:extLst>
              <a:ext uri="{FF2B5EF4-FFF2-40B4-BE49-F238E27FC236}">
                <a16:creationId xmlns:a16="http://schemas.microsoft.com/office/drawing/2014/main" id="{A404A3C1-93B1-0046-A316-17BC89417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7395"/>
              </p:ext>
            </p:extLst>
          </p:nvPr>
        </p:nvGraphicFramePr>
        <p:xfrm>
          <a:off x="2190785" y="3299163"/>
          <a:ext cx="592455" cy="119764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4179019754"/>
                    </a:ext>
                  </a:extLst>
                </a:gridCol>
              </a:tblGrid>
              <a:tr h="234872">
                <a:tc>
                  <a:txBody>
                    <a:bodyPr/>
                    <a:lstStyle/>
                    <a:p>
                      <a:pPr marL="0" marR="0" lvl="0" indent="0" algn="l" defTabSz="50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482478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9052"/>
                  </a:ext>
                </a:extLst>
              </a:tr>
              <a:tr h="469744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643138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100001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207409"/>
                  </a:ext>
                </a:extLst>
              </a:tr>
            </a:tbl>
          </a:graphicData>
        </a:graphic>
      </p:graphicFrame>
      <p:sp>
        <p:nvSpPr>
          <p:cNvPr id="248" name="TextBox 247">
            <a:extLst>
              <a:ext uri="{FF2B5EF4-FFF2-40B4-BE49-F238E27FC236}">
                <a16:creationId xmlns:a16="http://schemas.microsoft.com/office/drawing/2014/main" id="{C6DED68C-7C09-D04D-978E-13BC8ECA7B23}"/>
              </a:ext>
            </a:extLst>
          </p:cNvPr>
          <p:cNvSpPr txBox="1"/>
          <p:nvPr/>
        </p:nvSpPr>
        <p:spPr>
          <a:xfrm>
            <a:off x="2103990" y="310033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Mutated values</a:t>
            </a:r>
          </a:p>
        </p:txBody>
      </p:sp>
      <p:graphicFrame>
        <p:nvGraphicFramePr>
          <p:cNvPr id="249" name="Table 248">
            <a:extLst>
              <a:ext uri="{FF2B5EF4-FFF2-40B4-BE49-F238E27FC236}">
                <a16:creationId xmlns:a16="http://schemas.microsoft.com/office/drawing/2014/main" id="{B8997DBB-5206-7242-ACC0-2C38D20C1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845825"/>
              </p:ext>
            </p:extLst>
          </p:nvPr>
        </p:nvGraphicFramePr>
        <p:xfrm>
          <a:off x="53787" y="4738896"/>
          <a:ext cx="1938776" cy="121317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42347">
                  <a:extLst>
                    <a:ext uri="{9D8B030D-6E8A-4147-A177-3AD203B41FA5}">
                      <a16:colId xmlns:a16="http://schemas.microsoft.com/office/drawing/2014/main" val="3988264314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3750594226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508919703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251395224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281928129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219908226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946596933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006080017"/>
                    </a:ext>
                  </a:extLst>
                </a:gridCol>
              </a:tblGrid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27804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738266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26941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697927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003447"/>
                  </a:ext>
                </a:extLst>
              </a:tr>
            </a:tbl>
          </a:graphicData>
        </a:graphic>
      </p:graphicFrame>
      <p:sp>
        <p:nvSpPr>
          <p:cNvPr id="250" name="TextBox 249">
            <a:extLst>
              <a:ext uri="{FF2B5EF4-FFF2-40B4-BE49-F238E27FC236}">
                <a16:creationId xmlns:a16="http://schemas.microsoft.com/office/drawing/2014/main" id="{6CBC2BCE-4FB8-5E4F-866B-3D17DA6B33AE}"/>
              </a:ext>
            </a:extLst>
          </p:cNvPr>
          <p:cNvSpPr txBox="1"/>
          <p:nvPr/>
        </p:nvSpPr>
        <p:spPr>
          <a:xfrm>
            <a:off x="692214" y="4533754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Mutated array</a:t>
            </a:r>
          </a:p>
        </p:txBody>
      </p:sp>
      <p:graphicFrame>
        <p:nvGraphicFramePr>
          <p:cNvPr id="251" name="Table 250">
            <a:extLst>
              <a:ext uri="{FF2B5EF4-FFF2-40B4-BE49-F238E27FC236}">
                <a16:creationId xmlns:a16="http://schemas.microsoft.com/office/drawing/2014/main" id="{53274EC2-8DB3-4948-BBF5-082D3AAF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55918"/>
              </p:ext>
            </p:extLst>
          </p:nvPr>
        </p:nvGraphicFramePr>
        <p:xfrm>
          <a:off x="2206796" y="4742481"/>
          <a:ext cx="592455" cy="119764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4179019754"/>
                    </a:ext>
                  </a:extLst>
                </a:gridCol>
              </a:tblGrid>
              <a:tr h="234872">
                <a:tc>
                  <a:txBody>
                    <a:bodyPr/>
                    <a:lstStyle/>
                    <a:p>
                      <a:pPr marL="0" marR="0" lvl="0" indent="0" algn="l" defTabSz="50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482478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9052"/>
                  </a:ext>
                </a:extLst>
              </a:tr>
              <a:tr h="469744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643138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100001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207409"/>
                  </a:ext>
                </a:extLst>
              </a:tr>
            </a:tbl>
          </a:graphicData>
        </a:graphic>
      </p:graphicFrame>
      <p:sp>
        <p:nvSpPr>
          <p:cNvPr id="252" name="TextBox 251">
            <a:extLst>
              <a:ext uri="{FF2B5EF4-FFF2-40B4-BE49-F238E27FC236}">
                <a16:creationId xmlns:a16="http://schemas.microsoft.com/office/drawing/2014/main" id="{062CBD00-E584-794C-82D5-843D55A88E25}"/>
              </a:ext>
            </a:extLst>
          </p:cNvPr>
          <p:cNvSpPr txBox="1"/>
          <p:nvPr/>
        </p:nvSpPr>
        <p:spPr>
          <a:xfrm>
            <a:off x="2120001" y="4543650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Mutated values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25B4BB9-D9A3-D042-8881-90E04B5AA7F7}"/>
              </a:ext>
            </a:extLst>
          </p:cNvPr>
          <p:cNvSpPr txBox="1"/>
          <p:nvPr/>
        </p:nvSpPr>
        <p:spPr>
          <a:xfrm>
            <a:off x="2892343" y="3494980"/>
            <a:ext cx="22733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VOR operator is applied to</a:t>
            </a:r>
          </a:p>
          <a:p>
            <a:r>
              <a:rPr lang="en-US" sz="1100" dirty="0"/>
              <a:t>the second data item and generates </a:t>
            </a:r>
          </a:p>
          <a:p>
            <a:r>
              <a:rPr lang="en-US" sz="1100" dirty="0"/>
              <a:t>a value equal to (MIN-D).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848A790-6C94-5542-91AB-7917C683D129}"/>
              </a:ext>
            </a:extLst>
          </p:cNvPr>
          <p:cNvSpPr txBox="1"/>
          <p:nvPr/>
        </p:nvSpPr>
        <p:spPr>
          <a:xfrm>
            <a:off x="2887977" y="4895460"/>
            <a:ext cx="22733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VOR operator is applied to</a:t>
            </a:r>
          </a:p>
          <a:p>
            <a:r>
              <a:rPr lang="en-US" sz="1100" dirty="0"/>
              <a:t>the second data item and generates </a:t>
            </a:r>
          </a:p>
          <a:p>
            <a:r>
              <a:rPr lang="en-US" sz="1100" dirty="0"/>
              <a:t>a value equal to (MAX+D).</a:t>
            </a:r>
          </a:p>
        </p:txBody>
      </p:sp>
      <p:graphicFrame>
        <p:nvGraphicFramePr>
          <p:cNvPr id="255" name="Table 254">
            <a:extLst>
              <a:ext uri="{FF2B5EF4-FFF2-40B4-BE49-F238E27FC236}">
                <a16:creationId xmlns:a16="http://schemas.microsoft.com/office/drawing/2014/main" id="{F60FBE39-F56F-4C4E-9062-59353409B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534537"/>
              </p:ext>
            </p:extLst>
          </p:nvPr>
        </p:nvGraphicFramePr>
        <p:xfrm>
          <a:off x="0" y="6237948"/>
          <a:ext cx="1938776" cy="121317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42347">
                  <a:extLst>
                    <a:ext uri="{9D8B030D-6E8A-4147-A177-3AD203B41FA5}">
                      <a16:colId xmlns:a16="http://schemas.microsoft.com/office/drawing/2014/main" val="3988264314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3750594226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508919703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251395224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281928129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219908226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946596933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006080017"/>
                    </a:ext>
                  </a:extLst>
                </a:gridCol>
              </a:tblGrid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27804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738266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26941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697927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003447"/>
                  </a:ext>
                </a:extLst>
              </a:tr>
            </a:tbl>
          </a:graphicData>
        </a:graphic>
      </p:graphicFrame>
      <p:sp>
        <p:nvSpPr>
          <p:cNvPr id="256" name="TextBox 255">
            <a:extLst>
              <a:ext uri="{FF2B5EF4-FFF2-40B4-BE49-F238E27FC236}">
                <a16:creationId xmlns:a16="http://schemas.microsoft.com/office/drawing/2014/main" id="{85E89844-CC73-9848-9C41-9F172223BBFE}"/>
              </a:ext>
            </a:extLst>
          </p:cNvPr>
          <p:cNvSpPr txBox="1"/>
          <p:nvPr/>
        </p:nvSpPr>
        <p:spPr>
          <a:xfrm>
            <a:off x="638427" y="6032806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Mutated array</a:t>
            </a:r>
          </a:p>
        </p:txBody>
      </p:sp>
      <p:graphicFrame>
        <p:nvGraphicFramePr>
          <p:cNvPr id="257" name="Table 256">
            <a:extLst>
              <a:ext uri="{FF2B5EF4-FFF2-40B4-BE49-F238E27FC236}">
                <a16:creationId xmlns:a16="http://schemas.microsoft.com/office/drawing/2014/main" id="{7D5F8925-9BBE-9D42-92D4-91FECE9AA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99222"/>
              </p:ext>
            </p:extLst>
          </p:nvPr>
        </p:nvGraphicFramePr>
        <p:xfrm>
          <a:off x="2153009" y="6241533"/>
          <a:ext cx="592455" cy="119764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4179019754"/>
                    </a:ext>
                  </a:extLst>
                </a:gridCol>
              </a:tblGrid>
              <a:tr h="234872">
                <a:tc>
                  <a:txBody>
                    <a:bodyPr/>
                    <a:lstStyle/>
                    <a:p>
                      <a:pPr marL="0" marR="0" lvl="0" indent="0" algn="l" defTabSz="50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482478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9052"/>
                  </a:ext>
                </a:extLst>
              </a:tr>
              <a:tr h="4697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643138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100001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207409"/>
                  </a:ext>
                </a:extLst>
              </a:tr>
            </a:tbl>
          </a:graphicData>
        </a:graphic>
      </p:graphicFrame>
      <p:sp>
        <p:nvSpPr>
          <p:cNvPr id="258" name="TextBox 257">
            <a:extLst>
              <a:ext uri="{FF2B5EF4-FFF2-40B4-BE49-F238E27FC236}">
                <a16:creationId xmlns:a16="http://schemas.microsoft.com/office/drawing/2014/main" id="{5651016A-ABB7-2E4F-AD11-D8026200BF3D}"/>
              </a:ext>
            </a:extLst>
          </p:cNvPr>
          <p:cNvSpPr txBox="1"/>
          <p:nvPr/>
        </p:nvSpPr>
        <p:spPr>
          <a:xfrm>
            <a:off x="2066214" y="604270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Mutated values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11E195D-F5D7-9745-9D7A-7925FCCC6523}"/>
              </a:ext>
            </a:extLst>
          </p:cNvPr>
          <p:cNvSpPr txBox="1"/>
          <p:nvPr/>
        </p:nvSpPr>
        <p:spPr>
          <a:xfrm>
            <a:off x="2834190" y="6394512"/>
            <a:ext cx="21435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VAT operator is applied to</a:t>
            </a:r>
          </a:p>
          <a:p>
            <a:r>
              <a:rPr lang="en-US" sz="1100" dirty="0"/>
              <a:t>the third data item and generates </a:t>
            </a:r>
          </a:p>
          <a:p>
            <a:r>
              <a:rPr lang="en-US" sz="1100" dirty="0"/>
              <a:t>a value equal to (T+D).</a:t>
            </a:r>
          </a:p>
        </p:txBody>
      </p:sp>
      <p:graphicFrame>
        <p:nvGraphicFramePr>
          <p:cNvPr id="260" name="Table 259">
            <a:extLst>
              <a:ext uri="{FF2B5EF4-FFF2-40B4-BE49-F238E27FC236}">
                <a16:creationId xmlns:a16="http://schemas.microsoft.com/office/drawing/2014/main" id="{90811BD3-525D-4B40-B94E-502AE8B35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60349"/>
              </p:ext>
            </p:extLst>
          </p:nvPr>
        </p:nvGraphicFramePr>
        <p:xfrm>
          <a:off x="4082" y="7781454"/>
          <a:ext cx="1938776" cy="121317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42347">
                  <a:extLst>
                    <a:ext uri="{9D8B030D-6E8A-4147-A177-3AD203B41FA5}">
                      <a16:colId xmlns:a16="http://schemas.microsoft.com/office/drawing/2014/main" val="3988264314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3750594226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508919703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251395224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281928129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1219908226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946596933"/>
                    </a:ext>
                  </a:extLst>
                </a:gridCol>
                <a:gridCol w="242347">
                  <a:extLst>
                    <a:ext uri="{9D8B030D-6E8A-4147-A177-3AD203B41FA5}">
                      <a16:colId xmlns:a16="http://schemas.microsoft.com/office/drawing/2014/main" val="2006080017"/>
                    </a:ext>
                  </a:extLst>
                </a:gridCol>
              </a:tblGrid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27804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738266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26941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697927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003447"/>
                  </a:ext>
                </a:extLst>
              </a:tr>
            </a:tbl>
          </a:graphicData>
        </a:graphic>
      </p:graphicFrame>
      <p:graphicFrame>
        <p:nvGraphicFramePr>
          <p:cNvPr id="261" name="Table 260">
            <a:extLst>
              <a:ext uri="{FF2B5EF4-FFF2-40B4-BE49-F238E27FC236}">
                <a16:creationId xmlns:a16="http://schemas.microsoft.com/office/drawing/2014/main" id="{26FB544D-1849-5F4D-A45F-ED84F3F1B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56852"/>
              </p:ext>
            </p:extLst>
          </p:nvPr>
        </p:nvGraphicFramePr>
        <p:xfrm>
          <a:off x="2157091" y="7785039"/>
          <a:ext cx="592455" cy="119764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4179019754"/>
                    </a:ext>
                  </a:extLst>
                </a:gridCol>
              </a:tblGrid>
              <a:tr h="234872">
                <a:tc>
                  <a:txBody>
                    <a:bodyPr/>
                    <a:lstStyle/>
                    <a:p>
                      <a:pPr marL="0" marR="0" lvl="0" indent="0" algn="l" defTabSz="50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482478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9052"/>
                  </a:ext>
                </a:extLst>
              </a:tr>
              <a:tr h="469744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643138"/>
                  </a:ext>
                </a:extLst>
              </a:tr>
              <a:tr h="2348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110001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207409"/>
                  </a:ext>
                </a:extLst>
              </a:tr>
            </a:tbl>
          </a:graphicData>
        </a:graphic>
      </p:graphicFrame>
      <p:sp>
        <p:nvSpPr>
          <p:cNvPr id="262" name="TextBox 261">
            <a:extLst>
              <a:ext uri="{FF2B5EF4-FFF2-40B4-BE49-F238E27FC236}">
                <a16:creationId xmlns:a16="http://schemas.microsoft.com/office/drawing/2014/main" id="{2BC2BEC8-0B54-1F4A-B0E9-B3B666FB0B21}"/>
              </a:ext>
            </a:extLst>
          </p:cNvPr>
          <p:cNvSpPr txBox="1"/>
          <p:nvPr/>
        </p:nvSpPr>
        <p:spPr>
          <a:xfrm>
            <a:off x="600174" y="7547282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Mutated array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076F0A3-0E1D-A740-8A87-32575DA752C8}"/>
              </a:ext>
            </a:extLst>
          </p:cNvPr>
          <p:cNvSpPr txBox="1"/>
          <p:nvPr/>
        </p:nvSpPr>
        <p:spPr>
          <a:xfrm>
            <a:off x="2027961" y="7557178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Mutated values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F9EEACA-D5CA-3441-AFD5-9EBF3E527EEA}"/>
              </a:ext>
            </a:extLst>
          </p:cNvPr>
          <p:cNvSpPr txBox="1"/>
          <p:nvPr/>
        </p:nvSpPr>
        <p:spPr>
          <a:xfrm>
            <a:off x="2957860" y="853765"/>
            <a:ext cx="20681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third data item occupies two</a:t>
            </a:r>
          </a:p>
          <a:p>
            <a:r>
              <a:rPr lang="en-US" sz="1100" dirty="0"/>
              <a:t>array positions and is loaded as </a:t>
            </a:r>
          </a:p>
          <a:p>
            <a:r>
              <a:rPr lang="en-US" sz="1100" dirty="0"/>
              <a:t>an integer.</a:t>
            </a:r>
          </a:p>
        </p:txBody>
      </p:sp>
    </p:spTree>
    <p:extLst>
      <p:ext uri="{BB962C8B-B14F-4D97-AF65-F5344CB8AC3E}">
        <p14:creationId xmlns:p14="http://schemas.microsoft.com/office/powerpoint/2010/main" val="261406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441</Words>
  <Application>Microsoft Macintosh PowerPoint</Application>
  <PresentationFormat>Custom</PresentationFormat>
  <Paragraphs>300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21</cp:revision>
  <cp:lastPrinted>2020-06-22T13:04:27Z</cp:lastPrinted>
  <dcterms:created xsi:type="dcterms:W3CDTF">2020-06-22T09:52:38Z</dcterms:created>
  <dcterms:modified xsi:type="dcterms:W3CDTF">2020-06-22T13:05:02Z</dcterms:modified>
</cp:coreProperties>
</file>