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498" r:id="rId2"/>
  </p:sldIdLst>
  <p:sldSz cx="12192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45"/>
  </p:normalViewPr>
  <p:slideViewPr>
    <p:cSldViewPr snapToGrid="0" snapToObjects="1">
      <p:cViewPr varScale="1">
        <p:scale>
          <a:sx n="113" d="100"/>
          <a:sy n="113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A42F-62CA-EF4E-AD3B-BAD8D5BA33FE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5125" y="1143000"/>
            <a:ext cx="6127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8A738-5722-5D42-B424-847F0FD0652E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25477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5125" y="1143000"/>
            <a:ext cx="6127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73532-01C9-4346-86C2-7C70A9549FD5}" type="slidenum">
              <a:rPr lang="en-LU" smtClean="0"/>
              <a:t>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67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411"/>
            <a:ext cx="91440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3490"/>
            <a:ext cx="9144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86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12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6753"/>
            <a:ext cx="2628900" cy="5201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6753"/>
            <a:ext cx="7734300" cy="5201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4031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nly tex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3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0587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0058"/>
            <a:ext cx="105156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07145"/>
            <a:ext cx="105156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841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3765"/>
            <a:ext cx="5181600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3765"/>
            <a:ext cx="5181600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458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754"/>
            <a:ext cx="10515600" cy="1186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4485"/>
            <a:ext cx="5157787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1810"/>
            <a:ext cx="5157787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4485"/>
            <a:ext cx="518318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1810"/>
            <a:ext cx="5183188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923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7858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59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3654"/>
            <a:ext cx="617220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958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3654"/>
            <a:ext cx="617220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543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754"/>
            <a:ext cx="105156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765"/>
            <a:ext cx="105156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D434-7B27-FF4B-A656-CDC9A2C05807}" type="datetimeFigureOut">
              <a:rPr lang="en-LU" smtClean="0"/>
              <a:t>13/10/2021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88345"/>
            <a:ext cx="41148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83E8-5B03-864F-A8BD-BB9FDE8D4F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5317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ight Arrow 100">
            <a:extLst>
              <a:ext uri="{FF2B5EF4-FFF2-40B4-BE49-F238E27FC236}">
                <a16:creationId xmlns:a16="http://schemas.microsoft.com/office/drawing/2014/main" id="{90CC19DC-841F-3246-8642-26FDE503FD4D}"/>
              </a:ext>
            </a:extLst>
          </p:cNvPr>
          <p:cNvSpPr/>
          <p:nvPr/>
        </p:nvSpPr>
        <p:spPr>
          <a:xfrm>
            <a:off x="1272962" y="3868715"/>
            <a:ext cx="496711" cy="621017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D2E03F55-1ACF-F94B-BAB6-2813F2CDCCE1}"/>
              </a:ext>
            </a:extLst>
          </p:cNvPr>
          <p:cNvSpPr/>
          <p:nvPr/>
        </p:nvSpPr>
        <p:spPr>
          <a:xfrm rot="19995684">
            <a:off x="1310968" y="3161643"/>
            <a:ext cx="496711" cy="621017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E436898-A948-8940-AD40-BBBD14AF7F64}"/>
              </a:ext>
            </a:extLst>
          </p:cNvPr>
          <p:cNvSpPr/>
          <p:nvPr/>
        </p:nvSpPr>
        <p:spPr>
          <a:xfrm>
            <a:off x="27571" y="3404131"/>
            <a:ext cx="1386800" cy="1413933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400">
                <a:solidFill>
                  <a:srgbClr val="2F528F"/>
                </a:solidFill>
              </a:rPr>
              <a:t>MASS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129F17A-E397-D54A-9131-B46882BB5313}"/>
              </a:ext>
            </a:extLst>
          </p:cNvPr>
          <p:cNvGrpSpPr/>
          <p:nvPr/>
        </p:nvGrpSpPr>
        <p:grpSpPr>
          <a:xfrm>
            <a:off x="1844103" y="3790893"/>
            <a:ext cx="1244721" cy="830998"/>
            <a:chOff x="2062752" y="4784965"/>
            <a:chExt cx="1244721" cy="830998"/>
          </a:xfrm>
          <a:solidFill>
            <a:schemeClr val="bg2"/>
          </a:solidFill>
        </p:grpSpPr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4D1F0A29-454B-6D40-9ACF-5D233632F368}"/>
                </a:ext>
              </a:extLst>
            </p:cNvPr>
            <p:cNvSpPr/>
            <p:nvPr/>
          </p:nvSpPr>
          <p:spPr>
            <a:xfrm>
              <a:off x="2069890" y="4784966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2208EF7-4AA8-3F47-AE07-DD77BD97A625}"/>
                </a:ext>
              </a:extLst>
            </p:cNvPr>
            <p:cNvSpPr/>
            <p:nvPr/>
          </p:nvSpPr>
          <p:spPr>
            <a:xfrm>
              <a:off x="2062752" y="4784965"/>
              <a:ext cx="1237583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400">
                  <a:solidFill>
                    <a:srgbClr val="2F528F"/>
                  </a:solidFill>
                </a:rPr>
                <a:t>Live</a:t>
              </a:r>
            </a:p>
            <a:p>
              <a:pPr algn="ctr"/>
              <a:r>
                <a:rPr lang="en-LU" sz="2400">
                  <a:solidFill>
                    <a:srgbClr val="2F528F"/>
                  </a:solidFill>
                </a:rPr>
                <a:t>Mutants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918529-411C-B141-A289-DB2277223929}"/>
              </a:ext>
            </a:extLst>
          </p:cNvPr>
          <p:cNvGrpSpPr/>
          <p:nvPr/>
        </p:nvGrpSpPr>
        <p:grpSpPr>
          <a:xfrm>
            <a:off x="1858103" y="2822884"/>
            <a:ext cx="1237584" cy="830998"/>
            <a:chOff x="7959655" y="5229144"/>
            <a:chExt cx="1237584" cy="830998"/>
          </a:xfrm>
          <a:solidFill>
            <a:schemeClr val="bg2"/>
          </a:solidFill>
        </p:grpSpPr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F0F1D367-FCAF-1D4A-AEF7-4344822CE8BD}"/>
                </a:ext>
              </a:extLst>
            </p:cNvPr>
            <p:cNvSpPr/>
            <p:nvPr/>
          </p:nvSpPr>
          <p:spPr>
            <a:xfrm>
              <a:off x="7959656" y="5229145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172951-6138-FC41-95C7-F12523C47B0C}"/>
                </a:ext>
              </a:extLst>
            </p:cNvPr>
            <p:cNvSpPr/>
            <p:nvPr/>
          </p:nvSpPr>
          <p:spPr>
            <a:xfrm>
              <a:off x="7959655" y="5229144"/>
              <a:ext cx="1237583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400">
                  <a:solidFill>
                    <a:srgbClr val="2F528F"/>
                  </a:solidFill>
                </a:rPr>
                <a:t>Killed</a:t>
              </a:r>
            </a:p>
            <a:p>
              <a:pPr algn="ctr"/>
              <a:r>
                <a:rPr lang="en-LU" sz="2400">
                  <a:solidFill>
                    <a:srgbClr val="2F528F"/>
                  </a:solidFill>
                </a:rPr>
                <a:t>Mutants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8F213A-8343-274A-912C-E021C8EA8B3E}"/>
              </a:ext>
            </a:extLst>
          </p:cNvPr>
          <p:cNvGrpSpPr/>
          <p:nvPr/>
        </p:nvGrpSpPr>
        <p:grpSpPr>
          <a:xfrm>
            <a:off x="133321" y="1863080"/>
            <a:ext cx="1152466" cy="603658"/>
            <a:chOff x="7959656" y="5229144"/>
            <a:chExt cx="1237583" cy="830998"/>
          </a:xfrm>
        </p:grpSpPr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E41131F8-003D-304F-A697-D9C1A7AD2A6F}"/>
                </a:ext>
              </a:extLst>
            </p:cNvPr>
            <p:cNvSpPr/>
            <p:nvPr/>
          </p:nvSpPr>
          <p:spPr>
            <a:xfrm>
              <a:off x="7959656" y="5229145"/>
              <a:ext cx="1237583" cy="830997"/>
            </a:xfrm>
            <a:prstGeom prst="parallelogram">
              <a:avLst>
                <a:gd name="adj" fmla="val 0"/>
              </a:avLst>
            </a:prstGeom>
            <a:solidFill>
              <a:schemeClr val="bg2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C4413E-D3B6-E04C-8027-600633617429}"/>
                </a:ext>
              </a:extLst>
            </p:cNvPr>
            <p:cNvSpPr/>
            <p:nvPr/>
          </p:nvSpPr>
          <p:spPr>
            <a:xfrm>
              <a:off x="8241657" y="5229144"/>
              <a:ext cx="6735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LU" sz="2400">
                  <a:solidFill>
                    <a:srgbClr val="2F528F"/>
                  </a:solidFill>
                </a:rPr>
                <a:t>SUT</a:t>
              </a:r>
            </a:p>
          </p:txBody>
        </p:sp>
      </p:grp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01E6DA0-7CB4-1248-BD7B-00828E23B3BF}"/>
              </a:ext>
            </a:extLst>
          </p:cNvPr>
          <p:cNvSpPr/>
          <p:nvPr/>
        </p:nvSpPr>
        <p:spPr>
          <a:xfrm rot="5400000">
            <a:off x="456798" y="2794354"/>
            <a:ext cx="486950" cy="522110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9294E8A-B581-2946-B6A3-0CE6353F5289}"/>
              </a:ext>
            </a:extLst>
          </p:cNvPr>
          <p:cNvSpPr/>
          <p:nvPr/>
        </p:nvSpPr>
        <p:spPr>
          <a:xfrm>
            <a:off x="3268970" y="941807"/>
            <a:ext cx="7133950" cy="493026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sz="2400">
              <a:solidFill>
                <a:srgbClr val="2F528F"/>
              </a:solidFill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229A451-79CD-6648-846D-9CEFE032E7E5}"/>
              </a:ext>
            </a:extLst>
          </p:cNvPr>
          <p:cNvSpPr/>
          <p:nvPr/>
        </p:nvSpPr>
        <p:spPr>
          <a:xfrm rot="19260371">
            <a:off x="8484904" y="3184362"/>
            <a:ext cx="619286" cy="482982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E7AAAC4F-6F2F-4045-A65A-7D844A396701}"/>
              </a:ext>
            </a:extLst>
          </p:cNvPr>
          <p:cNvSpPr/>
          <p:nvPr/>
        </p:nvSpPr>
        <p:spPr>
          <a:xfrm>
            <a:off x="3211985" y="3861145"/>
            <a:ext cx="431076" cy="621017"/>
          </a:xfrm>
          <a:prstGeom prst="rightArrow">
            <a:avLst>
              <a:gd name="adj1" fmla="val 50000"/>
              <a:gd name="adj2" fmla="val 67067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5A5A90-0E2D-DD45-8693-4C835F3BD52E}"/>
              </a:ext>
            </a:extLst>
          </p:cNvPr>
          <p:cNvSpPr txBox="1"/>
          <p:nvPr/>
        </p:nvSpPr>
        <p:spPr>
          <a:xfrm>
            <a:off x="5899047" y="1025619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2400" b="1" dirty="0">
                <a:solidFill>
                  <a:schemeClr val="accent1">
                    <a:lumMod val="75000"/>
                  </a:schemeClr>
                </a:solidFill>
              </a:rPr>
              <a:t>SEMuS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72AFB7A-5195-7C4C-8DA7-09BD292DC640}"/>
              </a:ext>
            </a:extLst>
          </p:cNvPr>
          <p:cNvSpPr/>
          <p:nvPr/>
        </p:nvSpPr>
        <p:spPr>
          <a:xfrm>
            <a:off x="8760548" y="1801886"/>
            <a:ext cx="1333140" cy="125377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000">
                <a:solidFill>
                  <a:srgbClr val="2F528F"/>
                </a:solidFill>
              </a:rPr>
              <a:t>SEMu</a:t>
            </a:r>
            <a:br>
              <a:rPr lang="en-LU" sz="2000">
                <a:solidFill>
                  <a:srgbClr val="2F528F"/>
                </a:solidFill>
              </a:rPr>
            </a:br>
            <a:r>
              <a:rPr lang="en-LU" sz="2000">
                <a:solidFill>
                  <a:srgbClr val="2F528F"/>
                </a:solidFill>
              </a:rPr>
              <a:t>---------</a:t>
            </a:r>
            <a:br>
              <a:rPr lang="en-LU" sz="2000">
                <a:solidFill>
                  <a:srgbClr val="2F528F"/>
                </a:solidFill>
              </a:rPr>
            </a:br>
            <a:r>
              <a:rPr lang="en-LU" sz="2000">
                <a:solidFill>
                  <a:srgbClr val="2F528F"/>
                </a:solidFill>
              </a:rPr>
              <a:t>KLEE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52E933-40B9-314B-B1B8-0B1B6570BB63}"/>
              </a:ext>
            </a:extLst>
          </p:cNvPr>
          <p:cNvCxnSpPr>
            <a:cxnSpLocks/>
            <a:stCxn id="72" idx="1"/>
            <a:endCxn id="72" idx="3"/>
          </p:cNvCxnSpPr>
          <p:nvPr/>
        </p:nvCxnSpPr>
        <p:spPr>
          <a:xfrm>
            <a:off x="8760548" y="2428772"/>
            <a:ext cx="1333140" cy="0"/>
          </a:xfrm>
          <a:prstGeom prst="line">
            <a:avLst/>
          </a:prstGeom>
          <a:ln w="730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Arrow 73">
            <a:extLst>
              <a:ext uri="{FF2B5EF4-FFF2-40B4-BE49-F238E27FC236}">
                <a16:creationId xmlns:a16="http://schemas.microsoft.com/office/drawing/2014/main" id="{CEA8B18F-DE09-6A4D-9BF3-06BC115AD97A}"/>
              </a:ext>
            </a:extLst>
          </p:cNvPr>
          <p:cNvSpPr/>
          <p:nvPr/>
        </p:nvSpPr>
        <p:spPr>
          <a:xfrm>
            <a:off x="1482503" y="1833208"/>
            <a:ext cx="2170832" cy="621017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7511E28-BFA1-7748-AE01-721916B20880}"/>
              </a:ext>
            </a:extLst>
          </p:cNvPr>
          <p:cNvSpPr/>
          <p:nvPr/>
        </p:nvSpPr>
        <p:spPr>
          <a:xfrm>
            <a:off x="10785396" y="1938718"/>
            <a:ext cx="1344612" cy="20310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rgbClr val="2F528F"/>
                </a:solidFill>
              </a:rPr>
              <a:t>Generated </a:t>
            </a:r>
            <a:br>
              <a:rPr lang="en-LU" dirty="0">
                <a:solidFill>
                  <a:srgbClr val="2F528F"/>
                </a:solidFill>
              </a:rPr>
            </a:br>
            <a:r>
              <a:rPr lang="en-LU" dirty="0">
                <a:solidFill>
                  <a:srgbClr val="2F528F"/>
                </a:solidFill>
              </a:rPr>
              <a:t>Tests</a:t>
            </a:r>
          </a:p>
          <a:p>
            <a:pPr algn="ctr"/>
            <a:r>
              <a:rPr lang="en-LU" dirty="0">
                <a:solidFill>
                  <a:srgbClr val="2F528F"/>
                </a:solidFill>
              </a:rPr>
              <a:t>(Executable Test Case +</a:t>
            </a:r>
          </a:p>
          <a:p>
            <a:pPr algn="ctr"/>
            <a:r>
              <a:rPr lang="en-LU" dirty="0">
                <a:solidFill>
                  <a:srgbClr val="2F528F"/>
                </a:solidFill>
              </a:rPr>
              <a:t>Oracle)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A62EF3B-701F-D442-ABEF-FF5663A45C8A}"/>
              </a:ext>
            </a:extLst>
          </p:cNvPr>
          <p:cNvSpPr/>
          <p:nvPr/>
        </p:nvSpPr>
        <p:spPr>
          <a:xfrm>
            <a:off x="3738336" y="3682885"/>
            <a:ext cx="1278371" cy="939005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Pre-SEMu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65B479C-BDF7-4C40-883B-05D0F39770F6}"/>
              </a:ext>
            </a:extLst>
          </p:cNvPr>
          <p:cNvSpPr/>
          <p:nvPr/>
        </p:nvSpPr>
        <p:spPr>
          <a:xfrm>
            <a:off x="3816106" y="1472613"/>
            <a:ext cx="1670003" cy="110342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Test Template Generator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687E9409-8E0F-8842-B33A-F40AD03C746D}"/>
              </a:ext>
            </a:extLst>
          </p:cNvPr>
          <p:cNvSpPr/>
          <p:nvPr/>
        </p:nvSpPr>
        <p:spPr>
          <a:xfrm>
            <a:off x="7178247" y="3824213"/>
            <a:ext cx="1495078" cy="76435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Meta Mutant Bytecode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616A2F8-CC77-A240-B5C5-ABC68FBDE01A}"/>
              </a:ext>
            </a:extLst>
          </p:cNvPr>
          <p:cNvSpPr/>
          <p:nvPr/>
        </p:nvSpPr>
        <p:spPr>
          <a:xfrm>
            <a:off x="6288327" y="1512639"/>
            <a:ext cx="1670003" cy="110342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2000">
                <a:solidFill>
                  <a:srgbClr val="2F528F"/>
                </a:solidFill>
              </a:rPr>
              <a:t>Test Template</a:t>
            </a:r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0C391567-AB3F-3B45-B8A9-62038199AD0A}"/>
              </a:ext>
            </a:extLst>
          </p:cNvPr>
          <p:cNvSpPr/>
          <p:nvPr/>
        </p:nvSpPr>
        <p:spPr>
          <a:xfrm>
            <a:off x="8043323" y="1941227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89607F31-C2CD-BC40-9A17-BCC1195C8464}"/>
              </a:ext>
            </a:extLst>
          </p:cNvPr>
          <p:cNvSpPr/>
          <p:nvPr/>
        </p:nvSpPr>
        <p:spPr>
          <a:xfrm>
            <a:off x="10199722" y="2184999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27D0D5E2-61EC-DC42-8BAF-8A72AB78DF6E}"/>
              </a:ext>
            </a:extLst>
          </p:cNvPr>
          <p:cNvSpPr/>
          <p:nvPr/>
        </p:nvSpPr>
        <p:spPr>
          <a:xfrm>
            <a:off x="5592143" y="1736097"/>
            <a:ext cx="611191" cy="48754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D9FF7B70-2DA0-CB47-8D4C-FA837C8A69FC}"/>
              </a:ext>
            </a:extLst>
          </p:cNvPr>
          <p:cNvSpPr/>
          <p:nvPr/>
        </p:nvSpPr>
        <p:spPr>
          <a:xfrm>
            <a:off x="5073900" y="3969778"/>
            <a:ext cx="464628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887D95B-5BFC-0045-8822-AE9525C34BC2}"/>
              </a:ext>
            </a:extLst>
          </p:cNvPr>
          <p:cNvSpPr/>
          <p:nvPr/>
        </p:nvSpPr>
        <p:spPr>
          <a:xfrm>
            <a:off x="5617993" y="3608725"/>
            <a:ext cx="1003926" cy="94458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rgbClr val="2F528F"/>
                </a:solidFill>
              </a:rPr>
              <a:t>Live</a:t>
            </a:r>
          </a:p>
          <a:p>
            <a:pPr algn="ctr"/>
            <a:r>
              <a:rPr lang="en-LU" dirty="0">
                <a:solidFill>
                  <a:srgbClr val="2F528F"/>
                </a:solidFill>
              </a:rPr>
              <a:t>Meta Mutant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CBD2108-9769-C24A-A2D3-C98A4C3A3B51}"/>
              </a:ext>
            </a:extLst>
          </p:cNvPr>
          <p:cNvSpPr/>
          <p:nvPr/>
        </p:nvSpPr>
        <p:spPr>
          <a:xfrm>
            <a:off x="5606704" y="5076024"/>
            <a:ext cx="1162868" cy="721790"/>
          </a:xfrm>
          <a:prstGeom prst="roundRect">
            <a:avLst>
              <a:gd name="adj" fmla="val 25136"/>
            </a:avLst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>
                <a:solidFill>
                  <a:srgbClr val="2F528F"/>
                </a:solidFill>
              </a:rPr>
              <a:t>LLVM</a:t>
            </a:r>
            <a:br>
              <a:rPr lang="en-LU">
                <a:solidFill>
                  <a:srgbClr val="2F528F"/>
                </a:solidFill>
              </a:rPr>
            </a:br>
            <a:r>
              <a:rPr lang="en-LU">
                <a:solidFill>
                  <a:srgbClr val="2F528F"/>
                </a:solidFill>
              </a:rPr>
              <a:t>Compiler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8960FA9B-8A2C-BB44-9EBA-4929F23F9076}"/>
              </a:ext>
            </a:extLst>
          </p:cNvPr>
          <p:cNvSpPr/>
          <p:nvPr/>
        </p:nvSpPr>
        <p:spPr>
          <a:xfrm rot="5400000">
            <a:off x="5972222" y="4643747"/>
            <a:ext cx="345351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BECFFB1F-7374-BF49-AB06-EC7755FA2FEE}"/>
              </a:ext>
            </a:extLst>
          </p:cNvPr>
          <p:cNvSpPr/>
          <p:nvPr/>
        </p:nvSpPr>
        <p:spPr>
          <a:xfrm rot="19411440">
            <a:off x="6891014" y="4882527"/>
            <a:ext cx="464628" cy="38699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D7CB3B4-56EF-404F-9B49-9F5C0D312BA7}"/>
              </a:ext>
            </a:extLst>
          </p:cNvPr>
          <p:cNvGrpSpPr/>
          <p:nvPr/>
        </p:nvGrpSpPr>
        <p:grpSpPr>
          <a:xfrm>
            <a:off x="73491" y="123984"/>
            <a:ext cx="3195473" cy="1507959"/>
            <a:chOff x="6603892" y="4669754"/>
            <a:chExt cx="3363173" cy="2838670"/>
          </a:xfrm>
        </p:grpSpPr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27592254-53B5-7C46-8166-06CBF387426C}"/>
                </a:ext>
              </a:extLst>
            </p:cNvPr>
            <p:cNvSpPr/>
            <p:nvPr/>
          </p:nvSpPr>
          <p:spPr>
            <a:xfrm>
              <a:off x="6603892" y="4669754"/>
              <a:ext cx="3363173" cy="2432584"/>
            </a:xfrm>
            <a:prstGeom prst="parallelogram">
              <a:avLst>
                <a:gd name="adj" fmla="val 0"/>
              </a:avLst>
            </a:prstGeom>
            <a:solidFill>
              <a:schemeClr val="bg2"/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8FE7E2-7AAE-254C-8061-8B3F0930DCE7}"/>
                </a:ext>
              </a:extLst>
            </p:cNvPr>
            <p:cNvSpPr/>
            <p:nvPr/>
          </p:nvSpPr>
          <p:spPr>
            <a:xfrm>
              <a:off x="6635470" y="4727416"/>
              <a:ext cx="3300754" cy="2781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LU" dirty="0">
                  <a:solidFill>
                    <a:srgbClr val="2F528F"/>
                  </a:solidFill>
                </a:rPr>
                <a:t>TTG Configuration:</a:t>
              </a:r>
            </a:p>
            <a:p>
              <a:pPr algn="ctr"/>
              <a:r>
                <a:rPr lang="en-LU" dirty="0">
                  <a:solidFill>
                    <a:srgbClr val="2F528F"/>
                  </a:solidFill>
                </a:rPr>
                <a:t>output variables, initialization functions for struct, print functions for complex outputs</a:t>
              </a:r>
            </a:p>
            <a:p>
              <a:pPr algn="ctr"/>
              <a:endParaRPr lang="en-LU" dirty="0">
                <a:solidFill>
                  <a:srgbClr val="2F528F"/>
                </a:solidFill>
              </a:endParaRPr>
            </a:p>
          </p:txBody>
        </p:sp>
      </p:grp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7870A07-A406-824C-9631-C4B565DB63E0}"/>
              </a:ext>
            </a:extLst>
          </p:cNvPr>
          <p:cNvSpPr/>
          <p:nvPr/>
        </p:nvSpPr>
        <p:spPr>
          <a:xfrm rot="2739489">
            <a:off x="3381297" y="839737"/>
            <a:ext cx="627255" cy="621017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15A01F-4582-ED41-B68F-8B5C8D82ECE2}"/>
              </a:ext>
            </a:extLst>
          </p:cNvPr>
          <p:cNvGrpSpPr/>
          <p:nvPr/>
        </p:nvGrpSpPr>
        <p:grpSpPr>
          <a:xfrm>
            <a:off x="1850965" y="4792088"/>
            <a:ext cx="1244721" cy="830998"/>
            <a:chOff x="2062752" y="4784965"/>
            <a:chExt cx="1244721" cy="830998"/>
          </a:xfrm>
          <a:solidFill>
            <a:schemeClr val="bg2"/>
          </a:solidFill>
        </p:grpSpPr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7822AAD7-E1AC-8443-9C21-D4118408D4B3}"/>
                </a:ext>
              </a:extLst>
            </p:cNvPr>
            <p:cNvSpPr/>
            <p:nvPr/>
          </p:nvSpPr>
          <p:spPr>
            <a:xfrm>
              <a:off x="2069890" y="4784966"/>
              <a:ext cx="1237583" cy="830997"/>
            </a:xfrm>
            <a:prstGeom prst="parallelogram">
              <a:avLst>
                <a:gd name="adj" fmla="val 0"/>
              </a:avLst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34C746E-0303-2D45-8C02-5DF7F86BEE6B}"/>
                </a:ext>
              </a:extLst>
            </p:cNvPr>
            <p:cNvSpPr/>
            <p:nvPr/>
          </p:nvSpPr>
          <p:spPr>
            <a:xfrm>
              <a:off x="2062752" y="4784965"/>
              <a:ext cx="1237583" cy="83099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LU" sz="2400" dirty="0">
                  <a:solidFill>
                    <a:srgbClr val="2F528F"/>
                  </a:solidFill>
                </a:rPr>
                <a:t>Meta-</a:t>
              </a:r>
            </a:p>
            <a:p>
              <a:pPr algn="ctr"/>
              <a:r>
                <a:rPr lang="en-LU" sz="2400" dirty="0">
                  <a:solidFill>
                    <a:srgbClr val="2F528F"/>
                  </a:solidFill>
                </a:rPr>
                <a:t>Mutants</a:t>
              </a:r>
            </a:p>
          </p:txBody>
        </p:sp>
      </p:grpSp>
      <p:sp>
        <p:nvSpPr>
          <p:cNvPr id="99" name="Right Arrow 98">
            <a:extLst>
              <a:ext uri="{FF2B5EF4-FFF2-40B4-BE49-F238E27FC236}">
                <a16:creationId xmlns:a16="http://schemas.microsoft.com/office/drawing/2014/main" id="{79D7BCB3-E1A5-D144-B44D-0B909C008656}"/>
              </a:ext>
            </a:extLst>
          </p:cNvPr>
          <p:cNvSpPr/>
          <p:nvPr/>
        </p:nvSpPr>
        <p:spPr>
          <a:xfrm rot="19852669">
            <a:off x="3257474" y="4664108"/>
            <a:ext cx="431076" cy="621017"/>
          </a:xfrm>
          <a:prstGeom prst="rightArrow">
            <a:avLst>
              <a:gd name="adj1" fmla="val 50000"/>
              <a:gd name="adj2" fmla="val 67067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190AB041-D8A8-C848-A712-D44F97B2C111}"/>
              </a:ext>
            </a:extLst>
          </p:cNvPr>
          <p:cNvSpPr/>
          <p:nvPr/>
        </p:nvSpPr>
        <p:spPr>
          <a:xfrm rot="2436967">
            <a:off x="1227272" y="4723737"/>
            <a:ext cx="496711" cy="621017"/>
          </a:xfrm>
          <a:prstGeom prst="rightArrow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403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56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4</cp:revision>
  <dcterms:created xsi:type="dcterms:W3CDTF">2021-10-13T15:43:00Z</dcterms:created>
  <dcterms:modified xsi:type="dcterms:W3CDTF">2021-10-13T16:00:33Z</dcterms:modified>
</cp:coreProperties>
</file>