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</p:sldIdLst>
  <p:sldSz cx="33845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5"/>
    <p:restoredTop sz="96327"/>
  </p:normalViewPr>
  <p:slideViewPr>
    <p:cSldViewPr snapToGrid="0" snapToObjects="1">
      <p:cViewPr varScale="1">
        <p:scale>
          <a:sx n="275" d="100"/>
          <a:sy n="275" d="100"/>
        </p:scale>
        <p:origin x="14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841" y="412312"/>
            <a:ext cx="2876868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069" y="1323249"/>
            <a:ext cx="2538413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615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1101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2069" y="134133"/>
            <a:ext cx="729794" cy="21350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688" y="134133"/>
            <a:ext cx="2147074" cy="21350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001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142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5" y="628092"/>
            <a:ext cx="2919174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25" y="1685991"/>
            <a:ext cx="2919174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/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6051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688" y="670664"/>
            <a:ext cx="1438434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428" y="670664"/>
            <a:ext cx="1438434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39065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134133"/>
            <a:ext cx="2919174" cy="486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129" y="617594"/>
            <a:ext cx="1431823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129" y="920267"/>
            <a:ext cx="1431823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3428" y="617594"/>
            <a:ext cx="1438875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3428" y="920267"/>
            <a:ext cx="1438875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0116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6792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1446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167958"/>
            <a:ext cx="109160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75" y="362742"/>
            <a:ext cx="17134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755809"/>
            <a:ext cx="109160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087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167958"/>
            <a:ext cx="109160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8875" y="362742"/>
            <a:ext cx="17134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755809"/>
            <a:ext cx="109160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0745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88" y="134133"/>
            <a:ext cx="2919174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688" y="670664"/>
            <a:ext cx="2919174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88" y="2335077"/>
            <a:ext cx="76152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0A5C-BC42-5E40-90FA-7D89AB0BFCF5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1132" y="2335077"/>
            <a:ext cx="114228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0338" y="2335077"/>
            <a:ext cx="76152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790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DACFEFDB-1538-0C49-A63F-D6B23051E56E}"/>
              </a:ext>
            </a:extLst>
          </p:cNvPr>
          <p:cNvSpPr/>
          <p:nvPr/>
        </p:nvSpPr>
        <p:spPr>
          <a:xfrm>
            <a:off x="133350" y="1178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48F854-6F73-0240-B855-EA7B55BAC75C}"/>
              </a:ext>
            </a:extLst>
          </p:cNvPr>
          <p:cNvSpPr/>
          <p:nvPr/>
        </p:nvSpPr>
        <p:spPr>
          <a:xfrm>
            <a:off x="460375" y="1178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B595D4-8480-A343-9D1A-59A90DE9B6D3}"/>
              </a:ext>
            </a:extLst>
          </p:cNvPr>
          <p:cNvSpPr/>
          <p:nvPr/>
        </p:nvSpPr>
        <p:spPr>
          <a:xfrm>
            <a:off x="787400" y="1178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222815-3C0B-8842-B1A8-8905A29B8AC5}"/>
              </a:ext>
            </a:extLst>
          </p:cNvPr>
          <p:cNvSpPr/>
          <p:nvPr/>
        </p:nvSpPr>
        <p:spPr>
          <a:xfrm>
            <a:off x="1114425" y="1178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0F53B3-2818-E443-83DE-53D294C128A9}"/>
              </a:ext>
            </a:extLst>
          </p:cNvPr>
          <p:cNvSpPr/>
          <p:nvPr/>
        </p:nvSpPr>
        <p:spPr>
          <a:xfrm>
            <a:off x="1441450" y="1178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9EABC0-5912-FB4D-92D6-9455B8C030D0}"/>
              </a:ext>
            </a:extLst>
          </p:cNvPr>
          <p:cNvSpPr/>
          <p:nvPr/>
        </p:nvSpPr>
        <p:spPr>
          <a:xfrm>
            <a:off x="1768475" y="1178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5D3A235-63CE-8047-BB0C-69BF7BCA1FE4}"/>
              </a:ext>
            </a:extLst>
          </p:cNvPr>
          <p:cNvSpPr/>
          <p:nvPr/>
        </p:nvSpPr>
        <p:spPr>
          <a:xfrm>
            <a:off x="2095500" y="1178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3B8E95-1158-1C45-B67C-D9CAAB14E8D0}"/>
              </a:ext>
            </a:extLst>
          </p:cNvPr>
          <p:cNvSpPr/>
          <p:nvPr/>
        </p:nvSpPr>
        <p:spPr>
          <a:xfrm>
            <a:off x="2422525" y="1178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CB565CD-C99B-BF43-95A4-FB9FC6B1E865}"/>
              </a:ext>
            </a:extLst>
          </p:cNvPr>
          <p:cNvSpPr/>
          <p:nvPr/>
        </p:nvSpPr>
        <p:spPr>
          <a:xfrm>
            <a:off x="133350" y="387687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105992-6C79-2843-B025-C6E6BFAA4995}"/>
              </a:ext>
            </a:extLst>
          </p:cNvPr>
          <p:cNvSpPr/>
          <p:nvPr/>
        </p:nvSpPr>
        <p:spPr>
          <a:xfrm>
            <a:off x="460375" y="387687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7E6D0F-14BE-E042-9801-2BF206B94C72}"/>
              </a:ext>
            </a:extLst>
          </p:cNvPr>
          <p:cNvSpPr/>
          <p:nvPr/>
        </p:nvSpPr>
        <p:spPr>
          <a:xfrm>
            <a:off x="787400" y="387687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49C7E4-9F7F-7448-91D2-55BB9D6A36DE}"/>
              </a:ext>
            </a:extLst>
          </p:cNvPr>
          <p:cNvSpPr/>
          <p:nvPr/>
        </p:nvSpPr>
        <p:spPr>
          <a:xfrm>
            <a:off x="1114425" y="387687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87878A9-6419-0442-9DB7-9D71698A62EB}"/>
              </a:ext>
            </a:extLst>
          </p:cNvPr>
          <p:cNvSpPr/>
          <p:nvPr/>
        </p:nvSpPr>
        <p:spPr>
          <a:xfrm>
            <a:off x="1441450" y="387687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4953FD6-4891-EE4A-958D-52127EDA1A2A}"/>
              </a:ext>
            </a:extLst>
          </p:cNvPr>
          <p:cNvSpPr/>
          <p:nvPr/>
        </p:nvSpPr>
        <p:spPr>
          <a:xfrm>
            <a:off x="1768475" y="387687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9E26AD-A342-BD47-86DB-89EC3FFCB687}"/>
              </a:ext>
            </a:extLst>
          </p:cNvPr>
          <p:cNvSpPr/>
          <p:nvPr/>
        </p:nvSpPr>
        <p:spPr>
          <a:xfrm>
            <a:off x="2095500" y="387687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B653C56-1700-1F4A-B1D5-B0BA4CDA93E4}"/>
              </a:ext>
            </a:extLst>
          </p:cNvPr>
          <p:cNvSpPr/>
          <p:nvPr/>
        </p:nvSpPr>
        <p:spPr>
          <a:xfrm>
            <a:off x="2422525" y="387687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ADA5FA-1B55-704D-9049-B302A9A2E3AE}"/>
              </a:ext>
            </a:extLst>
          </p:cNvPr>
          <p:cNvSpPr txBox="1"/>
          <p:nvPr/>
        </p:nvSpPr>
        <p:spPr>
          <a:xfrm>
            <a:off x="-59533" y="-65116"/>
            <a:ext cx="2309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800" b="1" dirty="0">
                <a:latin typeface="Arial" panose="020B0604020202020204" pitchFamily="34" charset="0"/>
                <a:cs typeface="Arial" panose="020B0604020202020204" pitchFamily="34" charset="0"/>
              </a:rPr>
              <a:t>InterfaceHouseKeeping message structure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3D98209-ABAC-0947-B3F8-93C058D7D910}"/>
              </a:ext>
            </a:extLst>
          </p:cNvPr>
          <p:cNvSpPr/>
          <p:nvPr/>
        </p:nvSpPr>
        <p:spPr>
          <a:xfrm>
            <a:off x="274638" y="130750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380EE5-81FA-1E47-89DC-78A2BE67AD7A}"/>
              </a:ext>
            </a:extLst>
          </p:cNvPr>
          <p:cNvSpPr/>
          <p:nvPr/>
        </p:nvSpPr>
        <p:spPr>
          <a:xfrm>
            <a:off x="903394" y="129264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42A336E-562C-7C4A-BCFA-BDB2272C2125}"/>
              </a:ext>
            </a:extLst>
          </p:cNvPr>
          <p:cNvSpPr/>
          <p:nvPr/>
        </p:nvSpPr>
        <p:spPr>
          <a:xfrm>
            <a:off x="1566070" y="128894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8E374C4-9321-9448-B3D2-A3FE06B26BE6}"/>
              </a:ext>
            </a:extLst>
          </p:cNvPr>
          <p:cNvSpPr/>
          <p:nvPr/>
        </p:nvSpPr>
        <p:spPr>
          <a:xfrm>
            <a:off x="2226098" y="124149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2BD726-2AC6-A742-9344-1E0A8A65D1C3}"/>
              </a:ext>
            </a:extLst>
          </p:cNvPr>
          <p:cNvSpPr/>
          <p:nvPr/>
        </p:nvSpPr>
        <p:spPr>
          <a:xfrm>
            <a:off x="274638" y="398770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60C3CA5-1817-054F-B79F-3FC87DC31154}"/>
              </a:ext>
            </a:extLst>
          </p:cNvPr>
          <p:cNvSpPr/>
          <p:nvPr/>
        </p:nvSpPr>
        <p:spPr>
          <a:xfrm>
            <a:off x="903393" y="396482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FA7AE79-A77D-D84E-9392-A82D8357E591}"/>
              </a:ext>
            </a:extLst>
          </p:cNvPr>
          <p:cNvSpPr/>
          <p:nvPr/>
        </p:nvSpPr>
        <p:spPr>
          <a:xfrm>
            <a:off x="1573938" y="394025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DataItem7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ED911E3-3A38-5E41-B590-92536CA1BCEA}"/>
              </a:ext>
            </a:extLst>
          </p:cNvPr>
          <p:cNvSpPr/>
          <p:nvPr/>
        </p:nvSpPr>
        <p:spPr>
          <a:xfrm>
            <a:off x="2249627" y="400795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DataItem8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CC368F-1B2D-834C-894C-961D11156F26}"/>
              </a:ext>
            </a:extLst>
          </p:cNvPr>
          <p:cNvSpPr/>
          <p:nvPr/>
        </p:nvSpPr>
        <p:spPr>
          <a:xfrm>
            <a:off x="-84518" y="580387"/>
            <a:ext cx="356223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LU" sz="700" b="1" dirty="0">
                <a:latin typeface="Arial" panose="020B0604020202020204" pitchFamily="34" charset="0"/>
                <a:cs typeface="Arial" panose="020B0604020202020204" pitchFamily="34" charset="0"/>
              </a:rPr>
              <a:t>Legend: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DataItem1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Nominal transceiver circuit voltage (double).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DataItem2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Redun-dant transceiver circuit voltage (double).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DataItem3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Internal power supply measured with nominal ADC (double).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DataItem4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Internal power supply measured with redun- dant ADC (double).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DataItem5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Main board PCB temperature measured by sensor 1 (double).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DataItem6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Main board PCB temperature measured by sensor 2 (double).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DataItem7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Sun sensor board PCB temperature from sensor 3 (double).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DataItem8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Sun sensor board PCB temperature from sensor 4 (double).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A803597-750B-2B47-8D06-237379F40E57}"/>
              </a:ext>
            </a:extLst>
          </p:cNvPr>
          <p:cNvSpPr/>
          <p:nvPr/>
        </p:nvSpPr>
        <p:spPr>
          <a:xfrm>
            <a:off x="127320" y="16290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5719D87-6799-934B-9FE0-CDFA7ABB63A2}"/>
              </a:ext>
            </a:extLst>
          </p:cNvPr>
          <p:cNvSpPr/>
          <p:nvPr/>
        </p:nvSpPr>
        <p:spPr>
          <a:xfrm>
            <a:off x="454345" y="16290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CD81AD-E934-944F-9C8F-02091C1D455C}"/>
              </a:ext>
            </a:extLst>
          </p:cNvPr>
          <p:cNvSpPr/>
          <p:nvPr/>
        </p:nvSpPr>
        <p:spPr>
          <a:xfrm>
            <a:off x="781370" y="16290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BDE575-886F-974A-8209-316ABEEFC999}"/>
              </a:ext>
            </a:extLst>
          </p:cNvPr>
          <p:cNvSpPr/>
          <p:nvPr/>
        </p:nvSpPr>
        <p:spPr>
          <a:xfrm>
            <a:off x="1108395" y="1629011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30E3B8-BE97-9349-89C9-676ECA6213D6}"/>
              </a:ext>
            </a:extLst>
          </p:cNvPr>
          <p:cNvSpPr txBox="1"/>
          <p:nvPr/>
        </p:nvSpPr>
        <p:spPr>
          <a:xfrm>
            <a:off x="-65563" y="1351187"/>
            <a:ext cx="2309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800" b="1" dirty="0">
                <a:latin typeface="Arial" panose="020B0604020202020204" pitchFamily="34" charset="0"/>
                <a:cs typeface="Arial" panose="020B0604020202020204" pitchFamily="34" charset="0"/>
              </a:rPr>
              <a:t>InterfaceStatus message structure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53EA7AA-4BF6-5142-903B-71B7A363A670}"/>
              </a:ext>
            </a:extLst>
          </p:cNvPr>
          <p:cNvSpPr/>
          <p:nvPr/>
        </p:nvSpPr>
        <p:spPr>
          <a:xfrm>
            <a:off x="157292" y="1518267"/>
            <a:ext cx="27081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Item1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9D5E0C7-038F-B742-8FEB-836A2C92B9DE}"/>
              </a:ext>
            </a:extLst>
          </p:cNvPr>
          <p:cNvSpPr/>
          <p:nvPr/>
        </p:nvSpPr>
        <p:spPr>
          <a:xfrm>
            <a:off x="-85552" y="1836242"/>
            <a:ext cx="3562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LU" sz="700" b="1" dirty="0">
                <a:latin typeface="Arial" panose="020B0604020202020204" pitchFamily="34" charset="0"/>
                <a:cs typeface="Arial" panose="020B0604020202020204" pitchFamily="34" charset="0"/>
              </a:rPr>
              <a:t>Legend: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DataItem1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Bit 0 to 2, information about last reset. Bit 3 indicates if ADCS is ready. Bit 4 indicates an OBC communication error. Bit 5 indicates a communication error with the connected units (binary).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DataItem2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Each bit indicates the unit in error (Gyroscope, Reaction W</a:t>
            </a:r>
            <a:r>
              <a:rPr lang="en-GB" sz="7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eel, Magnetorqer, Magnetometer, Sun Sensor) (binary).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DataItem3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Watchdog reset counter incremented at every reset (integer). </a:t>
            </a:r>
            <a:r>
              <a:rPr lang="en-LU" sz="700" b="1" i="1" dirty="0">
                <a:latin typeface="Arial" panose="020B0604020202020204" pitchFamily="34" charset="0"/>
                <a:cs typeface="Arial" panose="020B0604020202020204" pitchFamily="34" charset="0"/>
              </a:rPr>
              <a:t>DataItem4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: Device reset counter (integer).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A7D2A2-9E73-4A40-A426-C3DB58316BD1}"/>
              </a:ext>
            </a:extLst>
          </p:cNvPr>
          <p:cNvSpPr/>
          <p:nvPr/>
        </p:nvSpPr>
        <p:spPr>
          <a:xfrm>
            <a:off x="495322" y="1512537"/>
            <a:ext cx="27081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Item2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7F133E8-1312-4A47-88BB-76211E1E880D}"/>
              </a:ext>
            </a:extLst>
          </p:cNvPr>
          <p:cNvSpPr/>
          <p:nvPr/>
        </p:nvSpPr>
        <p:spPr>
          <a:xfrm>
            <a:off x="814240" y="1519412"/>
            <a:ext cx="27081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Item3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9991D9-2D15-A045-9C38-9A49AEC0C34A}"/>
              </a:ext>
            </a:extLst>
          </p:cNvPr>
          <p:cNvSpPr/>
          <p:nvPr/>
        </p:nvSpPr>
        <p:spPr>
          <a:xfrm>
            <a:off x="1124770" y="1534308"/>
            <a:ext cx="27081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Item4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FED9ED-D5B7-7141-B0E3-3EAB4D63CF91}"/>
              </a:ext>
            </a:extLst>
          </p:cNvPr>
          <p:cNvSpPr txBox="1"/>
          <p:nvPr/>
        </p:nvSpPr>
        <p:spPr>
          <a:xfrm>
            <a:off x="251263" y="1823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00154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233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15</cp:revision>
  <dcterms:created xsi:type="dcterms:W3CDTF">2021-07-21T07:35:53Z</dcterms:created>
  <dcterms:modified xsi:type="dcterms:W3CDTF">2021-09-02T08:22:54Z</dcterms:modified>
</cp:coreProperties>
</file>