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"/>
  </p:notesMasterIdLst>
  <p:sldIdLst>
    <p:sldId id="498" r:id="rId2"/>
  </p:sldIdLst>
  <p:sldSz cx="144002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4"/>
    <p:restoredTop sz="95545"/>
  </p:normalViewPr>
  <p:slideViewPr>
    <p:cSldViewPr snapToGrid="0" snapToObjects="1">
      <p:cViewPr varScale="1">
        <p:scale>
          <a:sx n="63" d="100"/>
          <a:sy n="63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A42F-62CA-EF4E-AD3B-BAD8D5BA33FE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4988" y="1143000"/>
            <a:ext cx="3248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A738-5722-5D42-B424-847F0FD0652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5477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4988" y="1143000"/>
            <a:ext cx="3248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73532-01C9-4346-86C2-7C70A9549FD5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7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238751"/>
            <a:ext cx="12240181" cy="4762488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184899"/>
            <a:ext cx="10800160" cy="3302709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85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632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28306"/>
            <a:ext cx="3105046" cy="115927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28306"/>
            <a:ext cx="9135135" cy="115927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8460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ly tex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229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410376"/>
            <a:ext cx="12420184" cy="56902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154495"/>
            <a:ext cx="12420184" cy="299238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080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641531"/>
            <a:ext cx="6120091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641531"/>
            <a:ext cx="6120091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5776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28309"/>
            <a:ext cx="12420184" cy="2644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353376"/>
            <a:ext cx="6091964" cy="164343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996813"/>
            <a:ext cx="6091964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353376"/>
            <a:ext cx="6121966" cy="164343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996813"/>
            <a:ext cx="6121966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44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58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3866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11966"/>
            <a:ext cx="4644444" cy="319188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969596"/>
            <a:ext cx="7290108" cy="9721303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103846"/>
            <a:ext cx="4644444" cy="760288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3571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11966"/>
            <a:ext cx="4644444" cy="319188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969596"/>
            <a:ext cx="7290108" cy="9721303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103846"/>
            <a:ext cx="4644444" cy="760288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4749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28309"/>
            <a:ext cx="12420184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641531"/>
            <a:ext cx="12420184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2678862"/>
            <a:ext cx="324004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D434-7B27-FF4B-A656-CDC9A2C05807}" type="datetimeFigureOut">
              <a:rPr lang="en-LU" smtClean="0"/>
              <a:t>28/10/2021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2678862"/>
            <a:ext cx="4860072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2678862"/>
            <a:ext cx="324004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4623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Rectangle 1166">
            <a:extLst>
              <a:ext uri="{FF2B5EF4-FFF2-40B4-BE49-F238E27FC236}">
                <a16:creationId xmlns:a16="http://schemas.microsoft.com/office/drawing/2014/main" id="{6E280E2C-DB77-B84B-B032-DCE38804C418}"/>
              </a:ext>
            </a:extLst>
          </p:cNvPr>
          <p:cNvSpPr/>
          <p:nvPr/>
        </p:nvSpPr>
        <p:spPr>
          <a:xfrm>
            <a:off x="7068542" y="8515461"/>
            <a:ext cx="6784907" cy="196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F40577F8-E455-224F-BC16-B27AFCD4B3EB}"/>
              </a:ext>
            </a:extLst>
          </p:cNvPr>
          <p:cNvSpPr/>
          <p:nvPr/>
        </p:nvSpPr>
        <p:spPr>
          <a:xfrm>
            <a:off x="12600419" y="9711394"/>
            <a:ext cx="1261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400" b="1" dirty="0">
                <a:solidFill>
                  <a:schemeClr val="bg1"/>
                </a:solidFill>
              </a:rPr>
              <a:t>DAMTE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96C3FFA4-6F46-0D4E-A797-E502C6310D6D}"/>
              </a:ext>
            </a:extLst>
          </p:cNvPr>
          <p:cNvSpPr/>
          <p:nvPr/>
        </p:nvSpPr>
        <p:spPr>
          <a:xfrm>
            <a:off x="210253" y="8504191"/>
            <a:ext cx="6784907" cy="196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9D5801B3-2CB0-B340-B11D-DCD67BE9D2CD}"/>
              </a:ext>
            </a:extLst>
          </p:cNvPr>
          <p:cNvSpPr/>
          <p:nvPr/>
        </p:nvSpPr>
        <p:spPr>
          <a:xfrm>
            <a:off x="7103746" y="5160097"/>
            <a:ext cx="6749703" cy="2414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2" name="Rectangle 921">
            <a:extLst>
              <a:ext uri="{FF2B5EF4-FFF2-40B4-BE49-F238E27FC236}">
                <a16:creationId xmlns:a16="http://schemas.microsoft.com/office/drawing/2014/main" id="{F8A3312E-30B6-FA45-BA37-8BF9E869123F}"/>
              </a:ext>
            </a:extLst>
          </p:cNvPr>
          <p:cNvSpPr/>
          <p:nvPr/>
        </p:nvSpPr>
        <p:spPr>
          <a:xfrm>
            <a:off x="281283" y="5160097"/>
            <a:ext cx="6658419" cy="2414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3" name="Right Arrow 922">
            <a:extLst>
              <a:ext uri="{FF2B5EF4-FFF2-40B4-BE49-F238E27FC236}">
                <a16:creationId xmlns:a16="http://schemas.microsoft.com/office/drawing/2014/main" id="{666D7CF9-821D-CE4F-AE22-A4505F7DCCA3}"/>
              </a:ext>
            </a:extLst>
          </p:cNvPr>
          <p:cNvSpPr/>
          <p:nvPr/>
        </p:nvSpPr>
        <p:spPr>
          <a:xfrm>
            <a:off x="1220508" y="3426620"/>
            <a:ext cx="12895743" cy="4875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4" name="Rounded Rectangle 923">
            <a:extLst>
              <a:ext uri="{FF2B5EF4-FFF2-40B4-BE49-F238E27FC236}">
                <a16:creationId xmlns:a16="http://schemas.microsoft.com/office/drawing/2014/main" id="{CA958D7C-D37A-E74C-AF54-A24262C44C70}"/>
              </a:ext>
            </a:extLst>
          </p:cNvPr>
          <p:cNvSpPr/>
          <p:nvPr/>
        </p:nvSpPr>
        <p:spPr>
          <a:xfrm>
            <a:off x="199581" y="1953877"/>
            <a:ext cx="6658419" cy="56318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800" b="1" dirty="0">
                <a:solidFill>
                  <a:srgbClr val="2F528F"/>
                </a:solidFill>
              </a:rPr>
              <a:t>MASS</a:t>
            </a:r>
            <a:endParaRPr lang="en-LU" b="1" dirty="0">
              <a:solidFill>
                <a:srgbClr val="2F528F"/>
              </a:solidFill>
            </a:endParaRPr>
          </a:p>
        </p:txBody>
      </p: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08F26F70-2D18-8641-945A-E96409B7A72E}"/>
              </a:ext>
            </a:extLst>
          </p:cNvPr>
          <p:cNvGrpSpPr/>
          <p:nvPr/>
        </p:nvGrpSpPr>
        <p:grpSpPr>
          <a:xfrm>
            <a:off x="2090968" y="3036957"/>
            <a:ext cx="1945256" cy="1280158"/>
            <a:chOff x="6418" y="3406855"/>
            <a:chExt cx="1945256" cy="1280158"/>
          </a:xfrm>
        </p:grpSpPr>
        <p:sp>
          <p:nvSpPr>
            <p:cNvPr id="926" name="Rounded Rectangle 925">
              <a:extLst>
                <a:ext uri="{FF2B5EF4-FFF2-40B4-BE49-F238E27FC236}">
                  <a16:creationId xmlns:a16="http://schemas.microsoft.com/office/drawing/2014/main" id="{103BA153-98BF-8D4B-9912-9CA890150962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2204C445-F6BC-C942-9EFC-883A76FBF2EF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944" name="Rounded Rectangle 943">
                <a:extLst>
                  <a:ext uri="{FF2B5EF4-FFF2-40B4-BE49-F238E27FC236}">
                    <a16:creationId xmlns:a16="http://schemas.microsoft.com/office/drawing/2014/main" id="{76BB2DDF-B055-844C-A3F5-823527387AB9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45" name="Rounded Rectangle 944">
                <a:extLst>
                  <a:ext uri="{FF2B5EF4-FFF2-40B4-BE49-F238E27FC236}">
                    <a16:creationId xmlns:a16="http://schemas.microsoft.com/office/drawing/2014/main" id="{45DC2C9E-9254-D347-A4ED-5F2BD6CCF41E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46" name="Rounded Rectangle 945">
                <a:extLst>
                  <a:ext uri="{FF2B5EF4-FFF2-40B4-BE49-F238E27FC236}">
                    <a16:creationId xmlns:a16="http://schemas.microsoft.com/office/drawing/2014/main" id="{1E0A3F0B-432B-B645-B5F3-C4E554A54EF0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28" name="Straight Arrow Connector 927">
              <a:extLst>
                <a:ext uri="{FF2B5EF4-FFF2-40B4-BE49-F238E27FC236}">
                  <a16:creationId xmlns:a16="http://schemas.microsoft.com/office/drawing/2014/main" id="{0FDC6AB6-A150-2C40-AF02-5DABA6CAE6A7}"/>
                </a:ext>
              </a:extLst>
            </p:cNvPr>
            <p:cNvCxnSpPr>
              <a:cxnSpLocks/>
              <a:stCxn id="944" idx="2"/>
              <a:endCxn id="941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C1BEB48B-F2D0-8545-9543-EB31DB456938}"/>
                </a:ext>
              </a:extLst>
            </p:cNvPr>
            <p:cNvSpPr/>
            <p:nvPr/>
          </p:nvSpPr>
          <p:spPr>
            <a:xfrm>
              <a:off x="6418" y="3486088"/>
              <a:ext cx="6703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CM1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930" name="Group 929">
              <a:extLst>
                <a:ext uri="{FF2B5EF4-FFF2-40B4-BE49-F238E27FC236}">
                  <a16:creationId xmlns:a16="http://schemas.microsoft.com/office/drawing/2014/main" id="{68D98D9A-0B99-9442-81A4-5C54064DE35B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941" name="Rounded Rectangle 940">
                <a:extLst>
                  <a:ext uri="{FF2B5EF4-FFF2-40B4-BE49-F238E27FC236}">
                    <a16:creationId xmlns:a16="http://schemas.microsoft.com/office/drawing/2014/main" id="{7AF59F05-1A38-EB41-975B-8F60C2C8CDF6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42" name="Rounded Rectangle 941">
                <a:extLst>
                  <a:ext uri="{FF2B5EF4-FFF2-40B4-BE49-F238E27FC236}">
                    <a16:creationId xmlns:a16="http://schemas.microsoft.com/office/drawing/2014/main" id="{471F336A-9426-D848-A957-33FB5DD39BCA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43" name="Rounded Rectangle 942">
                <a:extLst>
                  <a:ext uri="{FF2B5EF4-FFF2-40B4-BE49-F238E27FC236}">
                    <a16:creationId xmlns:a16="http://schemas.microsoft.com/office/drawing/2014/main" id="{942A4B48-D2DF-664C-90C3-E3725777D4BE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7B22D0F7-22DC-3248-BD38-40242657F9EC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938" name="Rounded Rectangle 937">
                <a:extLst>
                  <a:ext uri="{FF2B5EF4-FFF2-40B4-BE49-F238E27FC236}">
                    <a16:creationId xmlns:a16="http://schemas.microsoft.com/office/drawing/2014/main" id="{EF79C7CB-6D34-0A45-8035-8A0D3816DCA1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39" name="Rounded Rectangle 938">
                <a:extLst>
                  <a:ext uri="{FF2B5EF4-FFF2-40B4-BE49-F238E27FC236}">
                    <a16:creationId xmlns:a16="http://schemas.microsoft.com/office/drawing/2014/main" id="{7D21FF92-8E81-3247-82C0-E59D0A86AF56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40" name="Rounded Rectangle 939">
                <a:extLst>
                  <a:ext uri="{FF2B5EF4-FFF2-40B4-BE49-F238E27FC236}">
                    <a16:creationId xmlns:a16="http://schemas.microsoft.com/office/drawing/2014/main" id="{BEE5F44D-F73E-764B-9A76-9024D14E0D52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8B742833-7825-1C48-8894-BFB4A6DF2B6C}"/>
                </a:ext>
              </a:extLst>
            </p:cNvPr>
            <p:cNvCxnSpPr>
              <a:cxnSpLocks/>
              <a:stCxn id="938" idx="2"/>
              <a:endCxn id="935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3" name="Group 932">
              <a:extLst>
                <a:ext uri="{FF2B5EF4-FFF2-40B4-BE49-F238E27FC236}">
                  <a16:creationId xmlns:a16="http://schemas.microsoft.com/office/drawing/2014/main" id="{1AE7373F-EB55-B541-A8DF-A59CF4C6F443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935" name="Rounded Rectangle 934">
                <a:extLst>
                  <a:ext uri="{FF2B5EF4-FFF2-40B4-BE49-F238E27FC236}">
                    <a16:creationId xmlns:a16="http://schemas.microsoft.com/office/drawing/2014/main" id="{F61312ED-A840-0548-AF54-6360106E7FF1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36" name="Rounded Rectangle 935">
                <a:extLst>
                  <a:ext uri="{FF2B5EF4-FFF2-40B4-BE49-F238E27FC236}">
                    <a16:creationId xmlns:a16="http://schemas.microsoft.com/office/drawing/2014/main" id="{00061306-9453-9747-9290-6B6D9B572DB9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37" name="Rounded Rectangle 936">
                <a:extLst>
                  <a:ext uri="{FF2B5EF4-FFF2-40B4-BE49-F238E27FC236}">
                    <a16:creationId xmlns:a16="http://schemas.microsoft.com/office/drawing/2014/main" id="{9BAD7B3D-CEFA-7E41-8B29-487BF8D6B4AC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34" name="Straight Arrow Connector 933">
              <a:extLst>
                <a:ext uri="{FF2B5EF4-FFF2-40B4-BE49-F238E27FC236}">
                  <a16:creationId xmlns:a16="http://schemas.microsoft.com/office/drawing/2014/main" id="{0AAE8854-447F-B543-AF37-011C60E99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F2C9655C-E838-7943-B883-2AAAA04EE817}"/>
              </a:ext>
            </a:extLst>
          </p:cNvPr>
          <p:cNvGrpSpPr/>
          <p:nvPr/>
        </p:nvGrpSpPr>
        <p:grpSpPr>
          <a:xfrm>
            <a:off x="4823897" y="48042"/>
            <a:ext cx="1906784" cy="1280158"/>
            <a:chOff x="44890" y="3406855"/>
            <a:chExt cx="1906784" cy="1280158"/>
          </a:xfrm>
        </p:grpSpPr>
        <p:sp>
          <p:nvSpPr>
            <p:cNvPr id="948" name="Rounded Rectangle 947">
              <a:extLst>
                <a:ext uri="{FF2B5EF4-FFF2-40B4-BE49-F238E27FC236}">
                  <a16:creationId xmlns:a16="http://schemas.microsoft.com/office/drawing/2014/main" id="{C765A801-077F-954D-89B2-8D8B2CE4B784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9CAA7120-9C36-EB4E-A34F-4CE776ACE92C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966" name="Rounded Rectangle 965">
                <a:extLst>
                  <a:ext uri="{FF2B5EF4-FFF2-40B4-BE49-F238E27FC236}">
                    <a16:creationId xmlns:a16="http://schemas.microsoft.com/office/drawing/2014/main" id="{39A47737-D48E-0943-BA04-DA97426286F1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7" name="Rounded Rectangle 966">
                <a:extLst>
                  <a:ext uri="{FF2B5EF4-FFF2-40B4-BE49-F238E27FC236}">
                    <a16:creationId xmlns:a16="http://schemas.microsoft.com/office/drawing/2014/main" id="{E07BE56E-1A99-7449-B3D5-B70605F72B40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8" name="Rounded Rectangle 967">
                <a:extLst>
                  <a:ext uri="{FF2B5EF4-FFF2-40B4-BE49-F238E27FC236}">
                    <a16:creationId xmlns:a16="http://schemas.microsoft.com/office/drawing/2014/main" id="{4CB38B49-67AD-5E46-A726-BF4DF2A17CBC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AF9887B2-BA21-CA44-A9C7-0CE088291BE5}"/>
                </a:ext>
              </a:extLst>
            </p:cNvPr>
            <p:cNvCxnSpPr>
              <a:cxnSpLocks/>
              <a:stCxn id="966" idx="2"/>
              <a:endCxn id="963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FF9954D5-0014-B540-B1D5-B03C056901C0}"/>
                </a:ext>
              </a:extLst>
            </p:cNvPr>
            <p:cNvSpPr/>
            <p:nvPr/>
          </p:nvSpPr>
          <p:spPr>
            <a:xfrm>
              <a:off x="44890" y="3486088"/>
              <a:ext cx="593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SUT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C4F39D2F-08C1-924F-8938-985D1778A731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963" name="Rounded Rectangle 962">
                <a:extLst>
                  <a:ext uri="{FF2B5EF4-FFF2-40B4-BE49-F238E27FC236}">
                    <a16:creationId xmlns:a16="http://schemas.microsoft.com/office/drawing/2014/main" id="{4527582E-253D-784D-9336-1F96A10D7A10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4" name="Rounded Rectangle 963">
                <a:extLst>
                  <a:ext uri="{FF2B5EF4-FFF2-40B4-BE49-F238E27FC236}">
                    <a16:creationId xmlns:a16="http://schemas.microsoft.com/office/drawing/2014/main" id="{0A5C8216-99D0-5345-8A55-8C2DC99CF3A9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5" name="Rounded Rectangle 964">
                <a:extLst>
                  <a:ext uri="{FF2B5EF4-FFF2-40B4-BE49-F238E27FC236}">
                    <a16:creationId xmlns:a16="http://schemas.microsoft.com/office/drawing/2014/main" id="{E01FBF13-8879-B84B-B4A1-14609722E7A0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7CCD06C0-F0EE-5C4C-BB51-AAECF1462E19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960" name="Rounded Rectangle 959">
                <a:extLst>
                  <a:ext uri="{FF2B5EF4-FFF2-40B4-BE49-F238E27FC236}">
                    <a16:creationId xmlns:a16="http://schemas.microsoft.com/office/drawing/2014/main" id="{D7535543-544B-7F4E-8169-1F81E99FE943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1" name="Rounded Rectangle 960">
                <a:extLst>
                  <a:ext uri="{FF2B5EF4-FFF2-40B4-BE49-F238E27FC236}">
                    <a16:creationId xmlns:a16="http://schemas.microsoft.com/office/drawing/2014/main" id="{B664CF2D-DD1D-D442-A938-82FEB491543F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62" name="Rounded Rectangle 961">
                <a:extLst>
                  <a:ext uri="{FF2B5EF4-FFF2-40B4-BE49-F238E27FC236}">
                    <a16:creationId xmlns:a16="http://schemas.microsoft.com/office/drawing/2014/main" id="{612206B7-CBF9-E244-8C1F-AD8DD17A160B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54" name="Straight Arrow Connector 953">
              <a:extLst>
                <a:ext uri="{FF2B5EF4-FFF2-40B4-BE49-F238E27FC236}">
                  <a16:creationId xmlns:a16="http://schemas.microsoft.com/office/drawing/2014/main" id="{94FB2E60-84FD-C44D-A0DB-207763F1F0E3}"/>
                </a:ext>
              </a:extLst>
            </p:cNvPr>
            <p:cNvCxnSpPr>
              <a:cxnSpLocks/>
              <a:stCxn id="960" idx="2"/>
              <a:endCxn id="957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5" name="Group 954">
              <a:extLst>
                <a:ext uri="{FF2B5EF4-FFF2-40B4-BE49-F238E27FC236}">
                  <a16:creationId xmlns:a16="http://schemas.microsoft.com/office/drawing/2014/main" id="{BCD1FB7D-9FCF-D248-B178-630D4744DD08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957" name="Rounded Rectangle 956">
                <a:extLst>
                  <a:ext uri="{FF2B5EF4-FFF2-40B4-BE49-F238E27FC236}">
                    <a16:creationId xmlns:a16="http://schemas.microsoft.com/office/drawing/2014/main" id="{5AADEA44-302C-884C-971D-A2716D7E3E69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58" name="Rounded Rectangle 957">
                <a:extLst>
                  <a:ext uri="{FF2B5EF4-FFF2-40B4-BE49-F238E27FC236}">
                    <a16:creationId xmlns:a16="http://schemas.microsoft.com/office/drawing/2014/main" id="{E69AB59C-101B-5748-9D93-3B83D5BC0CD2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59" name="Rounded Rectangle 958">
                <a:extLst>
                  <a:ext uri="{FF2B5EF4-FFF2-40B4-BE49-F238E27FC236}">
                    <a16:creationId xmlns:a16="http://schemas.microsoft.com/office/drawing/2014/main" id="{C4C46FA6-EFFC-CB4C-9FA7-181BCDDE3B03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56" name="Straight Arrow Connector 955">
              <a:extLst>
                <a:ext uri="{FF2B5EF4-FFF2-40B4-BE49-F238E27FC236}">
                  <a16:creationId xmlns:a16="http://schemas.microsoft.com/office/drawing/2014/main" id="{76DAFD5C-A957-3348-BB80-F7CB2A2A8CE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9BC463C6-75C2-E449-8FB7-91A356D1ECA6}"/>
              </a:ext>
            </a:extLst>
          </p:cNvPr>
          <p:cNvGrpSpPr/>
          <p:nvPr/>
        </p:nvGrpSpPr>
        <p:grpSpPr>
          <a:xfrm>
            <a:off x="199581" y="3041141"/>
            <a:ext cx="936547" cy="1280158"/>
            <a:chOff x="5835208" y="3317148"/>
            <a:chExt cx="936547" cy="1280158"/>
          </a:xfrm>
        </p:grpSpPr>
        <p:sp>
          <p:nvSpPr>
            <p:cNvPr id="970" name="Rounded Rectangle 969">
              <a:extLst>
                <a:ext uri="{FF2B5EF4-FFF2-40B4-BE49-F238E27FC236}">
                  <a16:creationId xmlns:a16="http://schemas.microsoft.com/office/drawing/2014/main" id="{587370BF-7012-C247-BCBF-90A5ECA37A91}"/>
                </a:ext>
              </a:extLst>
            </p:cNvPr>
            <p:cNvSpPr/>
            <p:nvPr/>
          </p:nvSpPr>
          <p:spPr>
            <a:xfrm>
              <a:off x="5835208" y="3317148"/>
              <a:ext cx="936547" cy="1280158"/>
            </a:xfrm>
            <a:prstGeom prst="roundRect">
              <a:avLst>
                <a:gd name="adj" fmla="val 0"/>
              </a:avLst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374C52B6-CCCC-0D4B-B42D-9D741B61B4D2}"/>
                </a:ext>
              </a:extLst>
            </p:cNvPr>
            <p:cNvSpPr/>
            <p:nvPr/>
          </p:nvSpPr>
          <p:spPr>
            <a:xfrm>
              <a:off x="5919589" y="3449395"/>
              <a:ext cx="70929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SUT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 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Suite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sp>
        <p:nvSpPr>
          <p:cNvPr id="972" name="Rectangle 971">
            <a:extLst>
              <a:ext uri="{FF2B5EF4-FFF2-40B4-BE49-F238E27FC236}">
                <a16:creationId xmlns:a16="http://schemas.microsoft.com/office/drawing/2014/main" id="{9CED0BFC-D70D-DA46-B6EB-0EB650BA9EB4}"/>
              </a:ext>
            </a:extLst>
          </p:cNvPr>
          <p:cNvSpPr/>
          <p:nvPr/>
        </p:nvSpPr>
        <p:spPr>
          <a:xfrm>
            <a:off x="1110583" y="3124497"/>
            <a:ext cx="92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b="1" dirty="0">
                <a:solidFill>
                  <a:srgbClr val="2F528F"/>
                </a:solidFill>
              </a:rPr>
              <a:t>Execute</a:t>
            </a:r>
            <a:endParaRPr lang="en-LU" b="1" dirty="0"/>
          </a:p>
        </p:txBody>
      </p:sp>
      <p:grpSp>
        <p:nvGrpSpPr>
          <p:cNvPr id="973" name="Group 972">
            <a:extLst>
              <a:ext uri="{FF2B5EF4-FFF2-40B4-BE49-F238E27FC236}">
                <a16:creationId xmlns:a16="http://schemas.microsoft.com/office/drawing/2014/main" id="{0BA9B641-4E40-CA43-B579-270534879185}"/>
              </a:ext>
            </a:extLst>
          </p:cNvPr>
          <p:cNvGrpSpPr/>
          <p:nvPr/>
        </p:nvGrpSpPr>
        <p:grpSpPr>
          <a:xfrm>
            <a:off x="4737854" y="3057541"/>
            <a:ext cx="1945255" cy="1280158"/>
            <a:chOff x="6419" y="3406855"/>
            <a:chExt cx="1945255" cy="1280158"/>
          </a:xfrm>
        </p:grpSpPr>
        <p:sp>
          <p:nvSpPr>
            <p:cNvPr id="974" name="Rounded Rectangle 973">
              <a:extLst>
                <a:ext uri="{FF2B5EF4-FFF2-40B4-BE49-F238E27FC236}">
                  <a16:creationId xmlns:a16="http://schemas.microsoft.com/office/drawing/2014/main" id="{8EDDE843-BE71-C341-B211-B737CC6A65B8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A5428ABD-FFA4-B843-9EAC-2AA186585910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992" name="Rounded Rectangle 991">
                <a:extLst>
                  <a:ext uri="{FF2B5EF4-FFF2-40B4-BE49-F238E27FC236}">
                    <a16:creationId xmlns:a16="http://schemas.microsoft.com/office/drawing/2014/main" id="{5E992563-B749-244D-9470-25EDF3BD4B75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93" name="Rounded Rectangle 992">
                <a:extLst>
                  <a:ext uri="{FF2B5EF4-FFF2-40B4-BE49-F238E27FC236}">
                    <a16:creationId xmlns:a16="http://schemas.microsoft.com/office/drawing/2014/main" id="{81AEB7B1-5E08-764C-832C-44FF37B81EF0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94" name="Rounded Rectangle 993">
                <a:extLst>
                  <a:ext uri="{FF2B5EF4-FFF2-40B4-BE49-F238E27FC236}">
                    <a16:creationId xmlns:a16="http://schemas.microsoft.com/office/drawing/2014/main" id="{68CCEA9D-0DC2-7C4A-A9C0-6B0CCBCF23E0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76" name="Straight Arrow Connector 975">
              <a:extLst>
                <a:ext uri="{FF2B5EF4-FFF2-40B4-BE49-F238E27FC236}">
                  <a16:creationId xmlns:a16="http://schemas.microsoft.com/office/drawing/2014/main" id="{ED3EFAF4-8746-B945-B2B3-61749A362589}"/>
                </a:ext>
              </a:extLst>
            </p:cNvPr>
            <p:cNvCxnSpPr>
              <a:cxnSpLocks/>
              <a:stCxn id="992" idx="2"/>
              <a:endCxn id="989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3545CA14-BC81-5640-AA37-9F1B8FD3E352}"/>
                </a:ext>
              </a:extLst>
            </p:cNvPr>
            <p:cNvSpPr/>
            <p:nvPr/>
          </p:nvSpPr>
          <p:spPr>
            <a:xfrm>
              <a:off x="6419" y="3486088"/>
              <a:ext cx="6703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CMn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B7D1ABE7-613D-CD4C-B2DC-F92D7956B734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989" name="Rounded Rectangle 988">
                <a:extLst>
                  <a:ext uri="{FF2B5EF4-FFF2-40B4-BE49-F238E27FC236}">
                    <a16:creationId xmlns:a16="http://schemas.microsoft.com/office/drawing/2014/main" id="{6496C8C2-B04C-C54A-A44F-0C8B4DA0CB7F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90" name="Rounded Rectangle 989">
                <a:extLst>
                  <a:ext uri="{FF2B5EF4-FFF2-40B4-BE49-F238E27FC236}">
                    <a16:creationId xmlns:a16="http://schemas.microsoft.com/office/drawing/2014/main" id="{36236527-CEC5-FC45-A020-E71B95C09509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91" name="Rounded Rectangle 990">
                <a:extLst>
                  <a:ext uri="{FF2B5EF4-FFF2-40B4-BE49-F238E27FC236}">
                    <a16:creationId xmlns:a16="http://schemas.microsoft.com/office/drawing/2014/main" id="{2CD16148-3D2F-7C49-9227-FD7756272D96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1B45E4A1-5D6A-B84A-89DE-593FF6EDF5AC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986" name="Rounded Rectangle 985">
                <a:extLst>
                  <a:ext uri="{FF2B5EF4-FFF2-40B4-BE49-F238E27FC236}">
                    <a16:creationId xmlns:a16="http://schemas.microsoft.com/office/drawing/2014/main" id="{3F4F45E9-C689-CD45-BEB3-09200748413B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87" name="Rounded Rectangle 986">
                <a:extLst>
                  <a:ext uri="{FF2B5EF4-FFF2-40B4-BE49-F238E27FC236}">
                    <a16:creationId xmlns:a16="http://schemas.microsoft.com/office/drawing/2014/main" id="{9D21CD5B-0612-1C43-8302-66DDA7018631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88" name="Rounded Rectangle 987">
                <a:extLst>
                  <a:ext uri="{FF2B5EF4-FFF2-40B4-BE49-F238E27FC236}">
                    <a16:creationId xmlns:a16="http://schemas.microsoft.com/office/drawing/2014/main" id="{0B7E1D9B-2C68-0547-9811-F3F7B77B747F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80" name="Straight Arrow Connector 979">
              <a:extLst>
                <a:ext uri="{FF2B5EF4-FFF2-40B4-BE49-F238E27FC236}">
                  <a16:creationId xmlns:a16="http://schemas.microsoft.com/office/drawing/2014/main" id="{C5D5762F-C26D-1144-A355-6AE1D6C57818}"/>
                </a:ext>
              </a:extLst>
            </p:cNvPr>
            <p:cNvCxnSpPr>
              <a:cxnSpLocks/>
              <a:stCxn id="986" idx="2"/>
              <a:endCxn id="983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340AA071-D3A1-2944-B77C-87B9D497530D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983" name="Rounded Rectangle 982">
                <a:extLst>
                  <a:ext uri="{FF2B5EF4-FFF2-40B4-BE49-F238E27FC236}">
                    <a16:creationId xmlns:a16="http://schemas.microsoft.com/office/drawing/2014/main" id="{0AE9D40E-5201-7F45-906D-D6985B0FCEEF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84" name="Rounded Rectangle 983">
                <a:extLst>
                  <a:ext uri="{FF2B5EF4-FFF2-40B4-BE49-F238E27FC236}">
                    <a16:creationId xmlns:a16="http://schemas.microsoft.com/office/drawing/2014/main" id="{635ADA2D-9F13-F740-8FA4-D410F447B40F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985" name="Rounded Rectangle 984">
                <a:extLst>
                  <a:ext uri="{FF2B5EF4-FFF2-40B4-BE49-F238E27FC236}">
                    <a16:creationId xmlns:a16="http://schemas.microsoft.com/office/drawing/2014/main" id="{F56DE4B2-9621-6B4C-B072-57A2758BCB34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982" name="Straight Arrow Connector 981">
              <a:extLst>
                <a:ext uri="{FF2B5EF4-FFF2-40B4-BE49-F238E27FC236}">
                  <a16:creationId xmlns:a16="http://schemas.microsoft.com/office/drawing/2014/main" id="{97BFF778-5D90-204C-A9A9-D299C95D0772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5" name="Rounded Rectangle 994">
            <a:extLst>
              <a:ext uri="{FF2B5EF4-FFF2-40B4-BE49-F238E27FC236}">
                <a16:creationId xmlns:a16="http://schemas.microsoft.com/office/drawing/2014/main" id="{A76C536B-2804-E941-9F57-586F1B89DF2F}"/>
              </a:ext>
            </a:extLst>
          </p:cNvPr>
          <p:cNvSpPr/>
          <p:nvPr/>
        </p:nvSpPr>
        <p:spPr>
          <a:xfrm>
            <a:off x="6995160" y="1953877"/>
            <a:ext cx="6776587" cy="56318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800" b="1" dirty="0">
                <a:solidFill>
                  <a:srgbClr val="2F528F"/>
                </a:solidFill>
              </a:rPr>
              <a:t>DAMAt</a:t>
            </a:r>
            <a:endParaRPr lang="en-LU" b="1" dirty="0">
              <a:solidFill>
                <a:srgbClr val="2F528F"/>
              </a:solidFill>
            </a:endParaRPr>
          </a:p>
        </p:txBody>
      </p:sp>
      <p:sp>
        <p:nvSpPr>
          <p:cNvPr id="996" name="Right Arrow 995">
            <a:extLst>
              <a:ext uri="{FF2B5EF4-FFF2-40B4-BE49-F238E27FC236}">
                <a16:creationId xmlns:a16="http://schemas.microsoft.com/office/drawing/2014/main" id="{4E45B96F-A4FF-1647-B9CD-14218FE933D2}"/>
              </a:ext>
            </a:extLst>
          </p:cNvPr>
          <p:cNvSpPr/>
          <p:nvPr/>
        </p:nvSpPr>
        <p:spPr>
          <a:xfrm rot="5400000">
            <a:off x="2951834" y="2610000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97" name="Right Arrow 996">
            <a:extLst>
              <a:ext uri="{FF2B5EF4-FFF2-40B4-BE49-F238E27FC236}">
                <a16:creationId xmlns:a16="http://schemas.microsoft.com/office/drawing/2014/main" id="{FFEF4E64-1B40-C64E-A176-54DAC2C660BE}"/>
              </a:ext>
            </a:extLst>
          </p:cNvPr>
          <p:cNvSpPr/>
          <p:nvPr/>
        </p:nvSpPr>
        <p:spPr>
          <a:xfrm rot="5400000">
            <a:off x="5639234" y="2609999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98" name="Right Arrow 997">
            <a:extLst>
              <a:ext uri="{FF2B5EF4-FFF2-40B4-BE49-F238E27FC236}">
                <a16:creationId xmlns:a16="http://schemas.microsoft.com/office/drawing/2014/main" id="{66154A14-D0C1-2F4D-808F-9F5DE97A316D}"/>
              </a:ext>
            </a:extLst>
          </p:cNvPr>
          <p:cNvSpPr/>
          <p:nvPr/>
        </p:nvSpPr>
        <p:spPr>
          <a:xfrm rot="5400000">
            <a:off x="7567232" y="2626095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99" name="Right Arrow 998">
            <a:extLst>
              <a:ext uri="{FF2B5EF4-FFF2-40B4-BE49-F238E27FC236}">
                <a16:creationId xmlns:a16="http://schemas.microsoft.com/office/drawing/2014/main" id="{5B939C7A-C8E5-B444-ADF8-6F8DC1548566}"/>
              </a:ext>
            </a:extLst>
          </p:cNvPr>
          <p:cNvSpPr/>
          <p:nvPr/>
        </p:nvSpPr>
        <p:spPr>
          <a:xfrm rot="5400000">
            <a:off x="9785057" y="2610349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0" name="Right Arrow 999">
            <a:extLst>
              <a:ext uri="{FF2B5EF4-FFF2-40B4-BE49-F238E27FC236}">
                <a16:creationId xmlns:a16="http://schemas.microsoft.com/office/drawing/2014/main" id="{BA986B7E-E1A3-BA48-83A8-FD19CD60DF5A}"/>
              </a:ext>
            </a:extLst>
          </p:cNvPr>
          <p:cNvSpPr/>
          <p:nvPr/>
        </p:nvSpPr>
        <p:spPr>
          <a:xfrm rot="5400000">
            <a:off x="12638518" y="2595246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1" name="Right Arrow 1000">
            <a:extLst>
              <a:ext uri="{FF2B5EF4-FFF2-40B4-BE49-F238E27FC236}">
                <a16:creationId xmlns:a16="http://schemas.microsoft.com/office/drawing/2014/main" id="{83CD3FA0-3EF9-1E4C-8E40-F7EA424FEC67}"/>
              </a:ext>
            </a:extLst>
          </p:cNvPr>
          <p:cNvSpPr/>
          <p:nvPr/>
        </p:nvSpPr>
        <p:spPr>
          <a:xfrm rot="5400000">
            <a:off x="2951834" y="4467733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2" name="Right Arrow 1001">
            <a:extLst>
              <a:ext uri="{FF2B5EF4-FFF2-40B4-BE49-F238E27FC236}">
                <a16:creationId xmlns:a16="http://schemas.microsoft.com/office/drawing/2014/main" id="{ECCEF5D8-34B9-3647-A92B-7FFF1A51128E}"/>
              </a:ext>
            </a:extLst>
          </p:cNvPr>
          <p:cNvSpPr/>
          <p:nvPr/>
        </p:nvSpPr>
        <p:spPr>
          <a:xfrm rot="5400000">
            <a:off x="5582742" y="4467733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3" name="Right Arrow 1002">
            <a:extLst>
              <a:ext uri="{FF2B5EF4-FFF2-40B4-BE49-F238E27FC236}">
                <a16:creationId xmlns:a16="http://schemas.microsoft.com/office/drawing/2014/main" id="{F5C82578-8B23-AC49-939D-A67D085DE10D}"/>
              </a:ext>
            </a:extLst>
          </p:cNvPr>
          <p:cNvSpPr/>
          <p:nvPr/>
        </p:nvSpPr>
        <p:spPr>
          <a:xfrm rot="5400000">
            <a:off x="7567232" y="4483828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4" name="Right Arrow 1003">
            <a:extLst>
              <a:ext uri="{FF2B5EF4-FFF2-40B4-BE49-F238E27FC236}">
                <a16:creationId xmlns:a16="http://schemas.microsoft.com/office/drawing/2014/main" id="{353D3A44-62B0-FF4F-8DEE-7025B3B496A9}"/>
              </a:ext>
            </a:extLst>
          </p:cNvPr>
          <p:cNvSpPr/>
          <p:nvPr/>
        </p:nvSpPr>
        <p:spPr>
          <a:xfrm rot="5400000">
            <a:off x="9785057" y="4468082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5" name="Right Arrow 1004">
            <a:extLst>
              <a:ext uri="{FF2B5EF4-FFF2-40B4-BE49-F238E27FC236}">
                <a16:creationId xmlns:a16="http://schemas.microsoft.com/office/drawing/2014/main" id="{A2862EA6-C66B-1640-814D-3E05D9C8B230}"/>
              </a:ext>
            </a:extLst>
          </p:cNvPr>
          <p:cNvSpPr/>
          <p:nvPr/>
        </p:nvSpPr>
        <p:spPr>
          <a:xfrm rot="5400000">
            <a:off x="12638518" y="4452979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CCCE69A9-B678-AF4A-8A75-9AAD74C75B6F}"/>
              </a:ext>
            </a:extLst>
          </p:cNvPr>
          <p:cNvGrpSpPr/>
          <p:nvPr/>
        </p:nvGrpSpPr>
        <p:grpSpPr>
          <a:xfrm>
            <a:off x="11813668" y="3030313"/>
            <a:ext cx="1958079" cy="1280158"/>
            <a:chOff x="-6405" y="3406855"/>
            <a:chExt cx="1958079" cy="1280158"/>
          </a:xfrm>
        </p:grpSpPr>
        <p:sp>
          <p:nvSpPr>
            <p:cNvPr id="1007" name="Rounded Rectangle 1006">
              <a:extLst>
                <a:ext uri="{FF2B5EF4-FFF2-40B4-BE49-F238E27FC236}">
                  <a16:creationId xmlns:a16="http://schemas.microsoft.com/office/drawing/2014/main" id="{51B6EB02-5D59-6547-BD35-2E996A752FD2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BC84A034-5089-A04B-80B4-784D08673006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1025" name="Rounded Rectangle 1024">
                <a:extLst>
                  <a:ext uri="{FF2B5EF4-FFF2-40B4-BE49-F238E27FC236}">
                    <a16:creationId xmlns:a16="http://schemas.microsoft.com/office/drawing/2014/main" id="{9427B7BC-B89A-8944-B7FD-DB54FFD80F04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6" name="Rounded Rectangle 1025">
                <a:extLst>
                  <a:ext uri="{FF2B5EF4-FFF2-40B4-BE49-F238E27FC236}">
                    <a16:creationId xmlns:a16="http://schemas.microsoft.com/office/drawing/2014/main" id="{C8542B55-0542-AA48-8CF2-AF7956DAB971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7" name="Rounded Rectangle 1026">
                <a:extLst>
                  <a:ext uri="{FF2B5EF4-FFF2-40B4-BE49-F238E27FC236}">
                    <a16:creationId xmlns:a16="http://schemas.microsoft.com/office/drawing/2014/main" id="{91F3D430-BF04-2A48-81DA-D9546ED81353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DF668F99-1751-9140-BE73-265AA4A562BC}"/>
                </a:ext>
              </a:extLst>
            </p:cNvPr>
            <p:cNvCxnSpPr>
              <a:cxnSpLocks/>
              <a:stCxn id="1025" idx="2"/>
              <a:endCxn id="1022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522553D9-07CA-B746-9E01-80AD5BFF0C73}"/>
                </a:ext>
              </a:extLst>
            </p:cNvPr>
            <p:cNvSpPr/>
            <p:nvPr/>
          </p:nvSpPr>
          <p:spPr>
            <a:xfrm>
              <a:off x="-6405" y="3486088"/>
              <a:ext cx="6960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DMn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1011" name="Group 1010">
              <a:extLst>
                <a:ext uri="{FF2B5EF4-FFF2-40B4-BE49-F238E27FC236}">
                  <a16:creationId xmlns:a16="http://schemas.microsoft.com/office/drawing/2014/main" id="{CCBA7C0D-164E-594F-8D06-472FA5EB7B85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1022" name="Rounded Rectangle 1021">
                <a:extLst>
                  <a:ext uri="{FF2B5EF4-FFF2-40B4-BE49-F238E27FC236}">
                    <a16:creationId xmlns:a16="http://schemas.microsoft.com/office/drawing/2014/main" id="{21C00A92-3A1D-1242-941B-A7A8F5120C04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3" name="Rounded Rectangle 1022">
                <a:extLst>
                  <a:ext uri="{FF2B5EF4-FFF2-40B4-BE49-F238E27FC236}">
                    <a16:creationId xmlns:a16="http://schemas.microsoft.com/office/drawing/2014/main" id="{B1DE0FD6-3CEE-8E48-979F-1535BE332A57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4" name="Rounded Rectangle 1023">
                <a:extLst>
                  <a:ext uri="{FF2B5EF4-FFF2-40B4-BE49-F238E27FC236}">
                    <a16:creationId xmlns:a16="http://schemas.microsoft.com/office/drawing/2014/main" id="{400B91F9-CF0B-EC4E-8C1D-E70C71C68152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1012" name="Group 1011">
              <a:extLst>
                <a:ext uri="{FF2B5EF4-FFF2-40B4-BE49-F238E27FC236}">
                  <a16:creationId xmlns:a16="http://schemas.microsoft.com/office/drawing/2014/main" id="{985216BA-F813-7141-8DD2-8D5443D51167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1019" name="Rounded Rectangle 1018">
                <a:extLst>
                  <a:ext uri="{FF2B5EF4-FFF2-40B4-BE49-F238E27FC236}">
                    <a16:creationId xmlns:a16="http://schemas.microsoft.com/office/drawing/2014/main" id="{6A402992-0953-D54E-B385-D1EB71BDB5BF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0" name="Rounded Rectangle 1019">
                <a:extLst>
                  <a:ext uri="{FF2B5EF4-FFF2-40B4-BE49-F238E27FC236}">
                    <a16:creationId xmlns:a16="http://schemas.microsoft.com/office/drawing/2014/main" id="{B356E926-AC47-D34E-82CD-CC98593CC8D6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21" name="Rounded Rectangle 1020">
                <a:extLst>
                  <a:ext uri="{FF2B5EF4-FFF2-40B4-BE49-F238E27FC236}">
                    <a16:creationId xmlns:a16="http://schemas.microsoft.com/office/drawing/2014/main" id="{D8FBFB2F-D365-9D41-AA72-B945DA7BC3CA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13" name="Straight Arrow Connector 1012">
              <a:extLst>
                <a:ext uri="{FF2B5EF4-FFF2-40B4-BE49-F238E27FC236}">
                  <a16:creationId xmlns:a16="http://schemas.microsoft.com/office/drawing/2014/main" id="{271BCD3F-8178-664B-B109-4D8C97E8B3C8}"/>
                </a:ext>
              </a:extLst>
            </p:cNvPr>
            <p:cNvCxnSpPr>
              <a:cxnSpLocks/>
              <a:stCxn id="1019" idx="2"/>
              <a:endCxn id="1016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4" name="Group 1013">
              <a:extLst>
                <a:ext uri="{FF2B5EF4-FFF2-40B4-BE49-F238E27FC236}">
                  <a16:creationId xmlns:a16="http://schemas.microsoft.com/office/drawing/2014/main" id="{FAEE9ACC-103E-C243-9F29-DFBF7863E2DC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1016" name="Rounded Rectangle 1015">
                <a:extLst>
                  <a:ext uri="{FF2B5EF4-FFF2-40B4-BE49-F238E27FC236}">
                    <a16:creationId xmlns:a16="http://schemas.microsoft.com/office/drawing/2014/main" id="{84197B70-2785-9242-A3D4-2CDC504FFA22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17" name="Rounded Rectangle 1016">
                <a:extLst>
                  <a:ext uri="{FF2B5EF4-FFF2-40B4-BE49-F238E27FC236}">
                    <a16:creationId xmlns:a16="http://schemas.microsoft.com/office/drawing/2014/main" id="{EF234507-6BBF-D644-AE8D-0BA6ABAE1F05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18" name="Rounded Rectangle 1017">
                <a:extLst>
                  <a:ext uri="{FF2B5EF4-FFF2-40B4-BE49-F238E27FC236}">
                    <a16:creationId xmlns:a16="http://schemas.microsoft.com/office/drawing/2014/main" id="{3652E786-3A05-8F47-8617-917B28DD4899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15" name="Straight Arrow Connector 1014">
              <a:extLst>
                <a:ext uri="{FF2B5EF4-FFF2-40B4-BE49-F238E27FC236}">
                  <a16:creationId xmlns:a16="http://schemas.microsoft.com/office/drawing/2014/main" id="{C0458C17-3963-5B41-B542-DE4DE618292E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63A8411F-AF46-994F-82B0-EFE049EA2C0B}"/>
              </a:ext>
            </a:extLst>
          </p:cNvPr>
          <p:cNvGrpSpPr/>
          <p:nvPr/>
        </p:nvGrpSpPr>
        <p:grpSpPr>
          <a:xfrm>
            <a:off x="6868672" y="3047780"/>
            <a:ext cx="1958079" cy="1280158"/>
            <a:chOff x="-6405" y="3406855"/>
            <a:chExt cx="1958079" cy="1280158"/>
          </a:xfrm>
        </p:grpSpPr>
        <p:sp>
          <p:nvSpPr>
            <p:cNvPr id="1029" name="Rounded Rectangle 1028">
              <a:extLst>
                <a:ext uri="{FF2B5EF4-FFF2-40B4-BE49-F238E27FC236}">
                  <a16:creationId xmlns:a16="http://schemas.microsoft.com/office/drawing/2014/main" id="{6DFF6E03-1C71-B249-B6CB-AAE7EAE13BAC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956EEEBE-55FB-0744-A435-27CBAE4C7AA9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1047" name="Rounded Rectangle 1046">
                <a:extLst>
                  <a:ext uri="{FF2B5EF4-FFF2-40B4-BE49-F238E27FC236}">
                    <a16:creationId xmlns:a16="http://schemas.microsoft.com/office/drawing/2014/main" id="{9B23642B-B3F6-5449-8D3D-985C6D69DE32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8" name="Rounded Rectangle 1047">
                <a:extLst>
                  <a:ext uri="{FF2B5EF4-FFF2-40B4-BE49-F238E27FC236}">
                    <a16:creationId xmlns:a16="http://schemas.microsoft.com/office/drawing/2014/main" id="{38EA5493-F0DB-8D4E-9FB7-E2A8EC41973F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9" name="Rounded Rectangle 1048">
                <a:extLst>
                  <a:ext uri="{FF2B5EF4-FFF2-40B4-BE49-F238E27FC236}">
                    <a16:creationId xmlns:a16="http://schemas.microsoft.com/office/drawing/2014/main" id="{EA42BAE2-6EA1-8B42-818D-4030C436746E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12055C12-368D-FA48-8878-8D19F05290BF}"/>
                </a:ext>
              </a:extLst>
            </p:cNvPr>
            <p:cNvCxnSpPr>
              <a:cxnSpLocks/>
              <a:stCxn id="1047" idx="2"/>
              <a:endCxn id="1044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D0286FE-A8D3-364A-A9E6-C72B999471C5}"/>
                </a:ext>
              </a:extLst>
            </p:cNvPr>
            <p:cNvSpPr/>
            <p:nvPr/>
          </p:nvSpPr>
          <p:spPr>
            <a:xfrm>
              <a:off x="-6405" y="3486088"/>
              <a:ext cx="6960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DM1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5ABCBA3F-E4F3-614A-9024-55DD1D938362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1044" name="Rounded Rectangle 1043">
                <a:extLst>
                  <a:ext uri="{FF2B5EF4-FFF2-40B4-BE49-F238E27FC236}">
                    <a16:creationId xmlns:a16="http://schemas.microsoft.com/office/drawing/2014/main" id="{B845F8D8-DAAE-3745-BCE0-D41E4533903C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5" name="Rounded Rectangle 1044">
                <a:extLst>
                  <a:ext uri="{FF2B5EF4-FFF2-40B4-BE49-F238E27FC236}">
                    <a16:creationId xmlns:a16="http://schemas.microsoft.com/office/drawing/2014/main" id="{20D49B23-F833-0D41-9223-67B81FEA898C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6" name="Rounded Rectangle 1045">
                <a:extLst>
                  <a:ext uri="{FF2B5EF4-FFF2-40B4-BE49-F238E27FC236}">
                    <a16:creationId xmlns:a16="http://schemas.microsoft.com/office/drawing/2014/main" id="{955774D5-4FF8-A042-83E9-54DB2BE0E80D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6125B377-027D-664E-B8B0-42F70F9E79A6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1041" name="Rounded Rectangle 1040">
                <a:extLst>
                  <a:ext uri="{FF2B5EF4-FFF2-40B4-BE49-F238E27FC236}">
                    <a16:creationId xmlns:a16="http://schemas.microsoft.com/office/drawing/2014/main" id="{9B5257D8-13A3-1946-85EA-B6A87492CF40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2" name="Rounded Rectangle 1041">
                <a:extLst>
                  <a:ext uri="{FF2B5EF4-FFF2-40B4-BE49-F238E27FC236}">
                    <a16:creationId xmlns:a16="http://schemas.microsoft.com/office/drawing/2014/main" id="{20CD5F02-3235-364F-A46F-E0DA30308B26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3" name="Rounded Rectangle 1042">
                <a:extLst>
                  <a:ext uri="{FF2B5EF4-FFF2-40B4-BE49-F238E27FC236}">
                    <a16:creationId xmlns:a16="http://schemas.microsoft.com/office/drawing/2014/main" id="{A87BCB8C-0587-3C47-AD73-EEF85E3C0F6A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B8026336-0C07-B443-A1A1-0D210615D4C4}"/>
                </a:ext>
              </a:extLst>
            </p:cNvPr>
            <p:cNvCxnSpPr>
              <a:cxnSpLocks/>
              <a:stCxn id="1041" idx="2"/>
              <a:endCxn id="1038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53DF271-7BF3-4F49-A6EA-B0CC7E6E2B43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1038" name="Rounded Rectangle 1037">
                <a:extLst>
                  <a:ext uri="{FF2B5EF4-FFF2-40B4-BE49-F238E27FC236}">
                    <a16:creationId xmlns:a16="http://schemas.microsoft.com/office/drawing/2014/main" id="{A9084512-6B9C-714C-B3D8-4C0A51A4AE23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39" name="Rounded Rectangle 1038">
                <a:extLst>
                  <a:ext uri="{FF2B5EF4-FFF2-40B4-BE49-F238E27FC236}">
                    <a16:creationId xmlns:a16="http://schemas.microsoft.com/office/drawing/2014/main" id="{8FD8E7BB-7397-3D4C-85DF-BAC8D437EE5B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40" name="Rounded Rectangle 1039">
                <a:extLst>
                  <a:ext uri="{FF2B5EF4-FFF2-40B4-BE49-F238E27FC236}">
                    <a16:creationId xmlns:a16="http://schemas.microsoft.com/office/drawing/2014/main" id="{49AC6358-166A-E843-8A31-C55E0DE0BE94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C08D455B-FDB9-D14D-848B-5C70D7F6A39E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51DA37E-58D4-7F4B-A578-F4C92C01926C}"/>
              </a:ext>
            </a:extLst>
          </p:cNvPr>
          <p:cNvSpPr txBox="1"/>
          <p:nvPr/>
        </p:nvSpPr>
        <p:spPr>
          <a:xfrm>
            <a:off x="2776730" y="4811619"/>
            <a:ext cx="702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rgbClr val="FF0000"/>
                </a:solidFill>
              </a:rPr>
              <a:t>PASS</a:t>
            </a:r>
            <a:endParaRPr lang="en-LU" b="1" dirty="0">
              <a:solidFill>
                <a:srgbClr val="FF0000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00432B9-DD85-CA4F-9134-80B4FE9BD503}"/>
              </a:ext>
            </a:extLst>
          </p:cNvPr>
          <p:cNvSpPr txBox="1"/>
          <p:nvPr/>
        </p:nvSpPr>
        <p:spPr>
          <a:xfrm>
            <a:off x="5453169" y="4771496"/>
            <a:ext cx="62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6"/>
                </a:solidFill>
              </a:rPr>
              <a:t>FAIL</a:t>
            </a:r>
            <a:endParaRPr lang="en-LU" b="1" dirty="0">
              <a:solidFill>
                <a:schemeClr val="accent6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21D1756F-B0F0-F248-8235-F752B5E85482}"/>
              </a:ext>
            </a:extLst>
          </p:cNvPr>
          <p:cNvSpPr txBox="1"/>
          <p:nvPr/>
        </p:nvSpPr>
        <p:spPr>
          <a:xfrm>
            <a:off x="7460448" y="4795444"/>
            <a:ext cx="702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rgbClr val="FF0000"/>
                </a:solidFill>
              </a:rPr>
              <a:t>PASS</a:t>
            </a:r>
            <a:endParaRPr lang="en-LU" b="1" dirty="0">
              <a:solidFill>
                <a:srgbClr val="FF0000"/>
              </a:solidFill>
            </a:endParaRP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406EF209-E9A5-F340-AB98-85D532DCB7DF}"/>
              </a:ext>
            </a:extLst>
          </p:cNvPr>
          <p:cNvGrpSpPr/>
          <p:nvPr/>
        </p:nvGrpSpPr>
        <p:grpSpPr>
          <a:xfrm>
            <a:off x="9051769" y="3047780"/>
            <a:ext cx="1955675" cy="1280158"/>
            <a:chOff x="-4001" y="3406855"/>
            <a:chExt cx="1955675" cy="1280158"/>
          </a:xfrm>
        </p:grpSpPr>
        <p:sp>
          <p:nvSpPr>
            <p:cNvPr id="1054" name="Rounded Rectangle 1053">
              <a:extLst>
                <a:ext uri="{FF2B5EF4-FFF2-40B4-BE49-F238E27FC236}">
                  <a16:creationId xmlns:a16="http://schemas.microsoft.com/office/drawing/2014/main" id="{872AB8B8-FC4C-7449-8D02-0DF391D401BF}"/>
                </a:ext>
              </a:extLst>
            </p:cNvPr>
            <p:cNvSpPr/>
            <p:nvPr/>
          </p:nvSpPr>
          <p:spPr>
            <a:xfrm>
              <a:off x="46627" y="3406855"/>
              <a:ext cx="1905047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C8F73770-1FAA-2142-960F-779154285949}"/>
                </a:ext>
              </a:extLst>
            </p:cNvPr>
            <p:cNvGrpSpPr/>
            <p:nvPr/>
          </p:nvGrpSpPr>
          <p:grpSpPr>
            <a:xfrm>
              <a:off x="665147" y="3530998"/>
              <a:ext cx="529647" cy="435846"/>
              <a:chOff x="5653548" y="1623799"/>
              <a:chExt cx="529647" cy="435846"/>
            </a:xfrm>
          </p:grpSpPr>
          <p:sp>
            <p:nvSpPr>
              <p:cNvPr id="1072" name="Rounded Rectangle 1071">
                <a:extLst>
                  <a:ext uri="{FF2B5EF4-FFF2-40B4-BE49-F238E27FC236}">
                    <a16:creationId xmlns:a16="http://schemas.microsoft.com/office/drawing/2014/main" id="{EE1C7480-AE50-6245-9DA3-E74D972EAEF3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73" name="Rounded Rectangle 1072">
                <a:extLst>
                  <a:ext uri="{FF2B5EF4-FFF2-40B4-BE49-F238E27FC236}">
                    <a16:creationId xmlns:a16="http://schemas.microsoft.com/office/drawing/2014/main" id="{83307698-67E4-344D-8439-7C64A67618E5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74" name="Rounded Rectangle 1073">
                <a:extLst>
                  <a:ext uri="{FF2B5EF4-FFF2-40B4-BE49-F238E27FC236}">
                    <a16:creationId xmlns:a16="http://schemas.microsoft.com/office/drawing/2014/main" id="{9CF187DD-B829-DC4E-A70E-B401FA0F4641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7897A77C-80F0-2D4E-82E4-8E0518743B8A}"/>
                </a:ext>
              </a:extLst>
            </p:cNvPr>
            <p:cNvCxnSpPr>
              <a:cxnSpLocks/>
              <a:stCxn id="1072" idx="2"/>
              <a:endCxn id="1069" idx="0"/>
            </p:cNvCxnSpPr>
            <p:nvPr/>
          </p:nvCxnSpPr>
          <p:spPr>
            <a:xfrm flipH="1">
              <a:off x="977136" y="3966844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AAF25D41-022D-D44F-92D4-CC81ECC0DECC}"/>
                </a:ext>
              </a:extLst>
            </p:cNvPr>
            <p:cNvSpPr/>
            <p:nvPr/>
          </p:nvSpPr>
          <p:spPr>
            <a:xfrm>
              <a:off x="-4001" y="3486088"/>
              <a:ext cx="6912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DM2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9A4B14D7-299F-DD4F-BB50-B9DAB7500EE7}"/>
                </a:ext>
              </a:extLst>
            </p:cNvPr>
            <p:cNvGrpSpPr/>
            <p:nvPr/>
          </p:nvGrpSpPr>
          <p:grpSpPr>
            <a:xfrm>
              <a:off x="664125" y="4148671"/>
              <a:ext cx="529647" cy="435846"/>
              <a:chOff x="5653548" y="1623799"/>
              <a:chExt cx="529647" cy="435846"/>
            </a:xfrm>
          </p:grpSpPr>
          <p:sp>
            <p:nvSpPr>
              <p:cNvPr id="1069" name="Rounded Rectangle 1068">
                <a:extLst>
                  <a:ext uri="{FF2B5EF4-FFF2-40B4-BE49-F238E27FC236}">
                    <a16:creationId xmlns:a16="http://schemas.microsoft.com/office/drawing/2014/main" id="{6665E240-8637-434D-8BE8-AA53C5857EB2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70" name="Rounded Rectangle 1069">
                <a:extLst>
                  <a:ext uri="{FF2B5EF4-FFF2-40B4-BE49-F238E27FC236}">
                    <a16:creationId xmlns:a16="http://schemas.microsoft.com/office/drawing/2014/main" id="{CDB93A12-BC3C-0645-9770-E1DB8D545F70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71" name="Rounded Rectangle 1070">
                <a:extLst>
                  <a:ext uri="{FF2B5EF4-FFF2-40B4-BE49-F238E27FC236}">
                    <a16:creationId xmlns:a16="http://schemas.microsoft.com/office/drawing/2014/main" id="{6942A146-722A-E74B-A217-7BF95435DF60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CF173F2-A239-7640-96AC-4A63515F46FD}"/>
                </a:ext>
              </a:extLst>
            </p:cNvPr>
            <p:cNvGrpSpPr/>
            <p:nvPr/>
          </p:nvGrpSpPr>
          <p:grpSpPr>
            <a:xfrm>
              <a:off x="1324144" y="3540759"/>
              <a:ext cx="529647" cy="435846"/>
              <a:chOff x="5653548" y="1623799"/>
              <a:chExt cx="529647" cy="435846"/>
            </a:xfrm>
          </p:grpSpPr>
          <p:sp>
            <p:nvSpPr>
              <p:cNvPr id="1066" name="Rounded Rectangle 1065">
                <a:extLst>
                  <a:ext uri="{FF2B5EF4-FFF2-40B4-BE49-F238E27FC236}">
                    <a16:creationId xmlns:a16="http://schemas.microsoft.com/office/drawing/2014/main" id="{F3C6234B-BB8C-D945-A99A-8D6B386644B4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67" name="Rounded Rectangle 1066">
                <a:extLst>
                  <a:ext uri="{FF2B5EF4-FFF2-40B4-BE49-F238E27FC236}">
                    <a16:creationId xmlns:a16="http://schemas.microsoft.com/office/drawing/2014/main" id="{E1B52422-D224-D249-A9FC-A0F5019D509A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68" name="Rounded Rectangle 1067">
                <a:extLst>
                  <a:ext uri="{FF2B5EF4-FFF2-40B4-BE49-F238E27FC236}">
                    <a16:creationId xmlns:a16="http://schemas.microsoft.com/office/drawing/2014/main" id="{6ED979E2-B26F-2146-8DFF-F547222B66EE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1C856970-544C-1D40-AC7C-5EB9F04868A6}"/>
                </a:ext>
              </a:extLst>
            </p:cNvPr>
            <p:cNvCxnSpPr>
              <a:cxnSpLocks/>
              <a:stCxn id="1066" idx="2"/>
              <a:endCxn id="1063" idx="0"/>
            </p:cNvCxnSpPr>
            <p:nvPr/>
          </p:nvCxnSpPr>
          <p:spPr>
            <a:xfrm flipH="1">
              <a:off x="1636133" y="3976605"/>
              <a:ext cx="1022" cy="1818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4ED04C99-3F0A-2446-B5B7-63DF0075934F}"/>
                </a:ext>
              </a:extLst>
            </p:cNvPr>
            <p:cNvGrpSpPr/>
            <p:nvPr/>
          </p:nvGrpSpPr>
          <p:grpSpPr>
            <a:xfrm>
              <a:off x="1323122" y="4158432"/>
              <a:ext cx="529647" cy="435846"/>
              <a:chOff x="5653548" y="1623799"/>
              <a:chExt cx="529647" cy="435846"/>
            </a:xfrm>
          </p:grpSpPr>
          <p:sp>
            <p:nvSpPr>
              <p:cNvPr id="1063" name="Rounded Rectangle 1062">
                <a:extLst>
                  <a:ext uri="{FF2B5EF4-FFF2-40B4-BE49-F238E27FC236}">
                    <a16:creationId xmlns:a16="http://schemas.microsoft.com/office/drawing/2014/main" id="{A3790AE7-ADC6-214D-A5EF-04FF6B6219A7}"/>
                  </a:ext>
                </a:extLst>
              </p:cNvPr>
              <p:cNvSpPr/>
              <p:nvPr/>
            </p:nvSpPr>
            <p:spPr>
              <a:xfrm>
                <a:off x="5749923" y="1623799"/>
                <a:ext cx="433272" cy="435846"/>
              </a:xfrm>
              <a:prstGeom prst="roundRect">
                <a:avLst>
                  <a:gd name="adj" fmla="val 0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64" name="Rounded Rectangle 1063">
                <a:extLst>
                  <a:ext uri="{FF2B5EF4-FFF2-40B4-BE49-F238E27FC236}">
                    <a16:creationId xmlns:a16="http://schemas.microsoft.com/office/drawing/2014/main" id="{A64F33FB-7EA7-114F-AC7F-2382DE3CC44E}"/>
                  </a:ext>
                </a:extLst>
              </p:cNvPr>
              <p:cNvSpPr/>
              <p:nvPr/>
            </p:nvSpPr>
            <p:spPr>
              <a:xfrm>
                <a:off x="5653548" y="168766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065" name="Rounded Rectangle 1064">
                <a:extLst>
                  <a:ext uri="{FF2B5EF4-FFF2-40B4-BE49-F238E27FC236}">
                    <a16:creationId xmlns:a16="http://schemas.microsoft.com/office/drawing/2014/main" id="{465AB785-6B8F-624B-9171-61D016A322EF}"/>
                  </a:ext>
                </a:extLst>
              </p:cNvPr>
              <p:cNvSpPr/>
              <p:nvPr/>
            </p:nvSpPr>
            <p:spPr>
              <a:xfrm>
                <a:off x="5653548" y="1838323"/>
                <a:ext cx="271871" cy="9832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</p:grp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9803FB5B-1237-184F-A33D-8DD24360C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49" y="3901015"/>
              <a:ext cx="1996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50D5106E-58F4-9747-B4F3-04A93117977E}"/>
              </a:ext>
            </a:extLst>
          </p:cNvPr>
          <p:cNvSpPr txBox="1"/>
          <p:nvPr/>
        </p:nvSpPr>
        <p:spPr>
          <a:xfrm>
            <a:off x="9640419" y="4795444"/>
            <a:ext cx="702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rgbClr val="FF0000"/>
                </a:solidFill>
              </a:rPr>
              <a:t>PASS</a:t>
            </a:r>
            <a:endParaRPr lang="en-LU" b="1" dirty="0">
              <a:solidFill>
                <a:srgbClr val="FF0000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1B0C7472-4892-FB49-A234-44DADB210D1A}"/>
              </a:ext>
            </a:extLst>
          </p:cNvPr>
          <p:cNvSpPr txBox="1"/>
          <p:nvPr/>
        </p:nvSpPr>
        <p:spPr>
          <a:xfrm>
            <a:off x="12467875" y="4795444"/>
            <a:ext cx="62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6"/>
                </a:solidFill>
              </a:rPr>
              <a:t>FAIL</a:t>
            </a:r>
            <a:endParaRPr lang="en-LU" b="1" dirty="0">
              <a:solidFill>
                <a:schemeClr val="accent6"/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F6177410-0C6B-4F44-9EDA-91D00121B8CB}"/>
              </a:ext>
            </a:extLst>
          </p:cNvPr>
          <p:cNvSpPr txBox="1"/>
          <p:nvPr/>
        </p:nvSpPr>
        <p:spPr>
          <a:xfrm>
            <a:off x="2270335" y="5196214"/>
            <a:ext cx="180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(LIVE MUTANT)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EEABA8D-8BCE-F740-B4C9-DD556DA38C48}"/>
              </a:ext>
            </a:extLst>
          </p:cNvPr>
          <p:cNvSpPr txBox="1"/>
          <p:nvPr/>
        </p:nvSpPr>
        <p:spPr>
          <a:xfrm>
            <a:off x="4897864" y="5196214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(KILLED MUTANT)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5763613-9340-204E-8FDE-FD77B0F4C9DD}"/>
              </a:ext>
            </a:extLst>
          </p:cNvPr>
          <p:cNvSpPr txBox="1"/>
          <p:nvPr/>
        </p:nvSpPr>
        <p:spPr>
          <a:xfrm>
            <a:off x="7054496" y="5196214"/>
            <a:ext cx="180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(LIVE MUTANT)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AEE30F88-01C8-C84C-A56D-C4175E64AEE3}"/>
              </a:ext>
            </a:extLst>
          </p:cNvPr>
          <p:cNvSpPr txBox="1"/>
          <p:nvPr/>
        </p:nvSpPr>
        <p:spPr>
          <a:xfrm>
            <a:off x="11864278" y="5160097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(KILLED MUTANT)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032CC1DF-8C8A-4A4F-B275-B64E08531F38}"/>
              </a:ext>
            </a:extLst>
          </p:cNvPr>
          <p:cNvSpPr txBox="1"/>
          <p:nvPr/>
        </p:nvSpPr>
        <p:spPr>
          <a:xfrm>
            <a:off x="8925949" y="5196214"/>
            <a:ext cx="2821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(MUTANT NOT APPLIED)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9EDAF082-78E3-7A4B-BFA9-133526F57FA5}"/>
              </a:ext>
            </a:extLst>
          </p:cNvPr>
          <p:cNvSpPr txBox="1"/>
          <p:nvPr/>
        </p:nvSpPr>
        <p:spPr>
          <a:xfrm>
            <a:off x="10414233" y="6281271"/>
            <a:ext cx="3278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fault model coverage</a:t>
            </a:r>
          </a:p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mutation operation coverage</a:t>
            </a:r>
          </a:p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mutation score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3" name="Rounded Rectangle 1082">
            <a:extLst>
              <a:ext uri="{FF2B5EF4-FFF2-40B4-BE49-F238E27FC236}">
                <a16:creationId xmlns:a16="http://schemas.microsoft.com/office/drawing/2014/main" id="{D4DBA287-C1EC-8746-B62E-41DCA7694A88}"/>
              </a:ext>
            </a:extLst>
          </p:cNvPr>
          <p:cNvSpPr/>
          <p:nvPr/>
        </p:nvSpPr>
        <p:spPr>
          <a:xfrm>
            <a:off x="281283" y="7709751"/>
            <a:ext cx="6658419" cy="56318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800" b="1" dirty="0">
                <a:solidFill>
                  <a:srgbClr val="2F528F"/>
                </a:solidFill>
              </a:rPr>
              <a:t>SEMuS</a:t>
            </a:r>
            <a:endParaRPr lang="en-LU" b="1" dirty="0">
              <a:solidFill>
                <a:srgbClr val="2F528F"/>
              </a:solidFill>
            </a:endParaRPr>
          </a:p>
        </p:txBody>
      </p:sp>
      <p:sp>
        <p:nvSpPr>
          <p:cNvPr id="1084" name="Right Arrow 1083">
            <a:extLst>
              <a:ext uri="{FF2B5EF4-FFF2-40B4-BE49-F238E27FC236}">
                <a16:creationId xmlns:a16="http://schemas.microsoft.com/office/drawing/2014/main" id="{8062C694-D521-544A-9E33-110781A0D2DC}"/>
              </a:ext>
            </a:extLst>
          </p:cNvPr>
          <p:cNvSpPr/>
          <p:nvPr/>
        </p:nvSpPr>
        <p:spPr>
          <a:xfrm rot="5400000">
            <a:off x="2119116" y="6534570"/>
            <a:ext cx="2022377" cy="3279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85" name="Snip Single Corner of Rectangle 1084">
            <a:extLst>
              <a:ext uri="{FF2B5EF4-FFF2-40B4-BE49-F238E27FC236}">
                <a16:creationId xmlns:a16="http://schemas.microsoft.com/office/drawing/2014/main" id="{946A78E3-4EB0-7248-B818-8CF09DEC5EA1}"/>
              </a:ext>
            </a:extLst>
          </p:cNvPr>
          <p:cNvSpPr/>
          <p:nvPr/>
        </p:nvSpPr>
        <p:spPr>
          <a:xfrm>
            <a:off x="10402075" y="5850669"/>
            <a:ext cx="3290555" cy="1469392"/>
          </a:xfrm>
          <a:prstGeom prst="snip1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3568BC9B-9410-9644-B4BC-DB7469E5B5C6}"/>
              </a:ext>
            </a:extLst>
          </p:cNvPr>
          <p:cNvSpPr txBox="1"/>
          <p:nvPr/>
        </p:nvSpPr>
        <p:spPr>
          <a:xfrm>
            <a:off x="10437660" y="5850242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ANALYSIS REPORT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4D7A61F4-4C11-F546-9FC9-DABDD5B66A76}"/>
              </a:ext>
            </a:extLst>
          </p:cNvPr>
          <p:cNvSpPr/>
          <p:nvPr/>
        </p:nvSpPr>
        <p:spPr>
          <a:xfrm>
            <a:off x="281282" y="6421833"/>
            <a:ext cx="1459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400" b="1" dirty="0">
                <a:solidFill>
                  <a:schemeClr val="bg1"/>
                </a:solidFill>
              </a:rPr>
              <a:t>MASS 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ANALYSIS 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OUTPUT</a:t>
            </a:r>
            <a:endParaRPr lang="en-LU" sz="2400" dirty="0">
              <a:solidFill>
                <a:schemeClr val="bg1"/>
              </a:solidFill>
            </a:endParaRPr>
          </a:p>
        </p:txBody>
      </p: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A9F129EA-56A8-5249-B33B-1E62236C27B3}"/>
              </a:ext>
            </a:extLst>
          </p:cNvPr>
          <p:cNvCxnSpPr/>
          <p:nvPr/>
        </p:nvCxnSpPr>
        <p:spPr>
          <a:xfrm>
            <a:off x="10414233" y="6281271"/>
            <a:ext cx="327839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70A89D5D-0497-DD4D-BE2C-49F91FC7D8BD}"/>
              </a:ext>
            </a:extLst>
          </p:cNvPr>
          <p:cNvSpPr txBox="1"/>
          <p:nvPr/>
        </p:nvSpPr>
        <p:spPr>
          <a:xfrm>
            <a:off x="3579603" y="6281271"/>
            <a:ext cx="228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statement coverage</a:t>
            </a:r>
          </a:p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mutation score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0" name="Snip Single Corner of Rectangle 1089">
            <a:extLst>
              <a:ext uri="{FF2B5EF4-FFF2-40B4-BE49-F238E27FC236}">
                <a16:creationId xmlns:a16="http://schemas.microsoft.com/office/drawing/2014/main" id="{E5D5F936-CDA4-2F41-A1BD-BB5EB1ED97B7}"/>
              </a:ext>
            </a:extLst>
          </p:cNvPr>
          <p:cNvSpPr/>
          <p:nvPr/>
        </p:nvSpPr>
        <p:spPr>
          <a:xfrm>
            <a:off x="3567445" y="5850669"/>
            <a:ext cx="3290555" cy="1469392"/>
          </a:xfrm>
          <a:prstGeom prst="snip1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CF5F27BE-F906-9345-93FB-B6BD02307AA6}"/>
              </a:ext>
            </a:extLst>
          </p:cNvPr>
          <p:cNvSpPr txBox="1"/>
          <p:nvPr/>
        </p:nvSpPr>
        <p:spPr>
          <a:xfrm>
            <a:off x="3603030" y="5850242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ANALYSIS REPORT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5C1CA9F6-3E22-9F47-87AC-AB4780644E00}"/>
              </a:ext>
            </a:extLst>
          </p:cNvPr>
          <p:cNvCxnSpPr/>
          <p:nvPr/>
        </p:nvCxnSpPr>
        <p:spPr>
          <a:xfrm>
            <a:off x="3579603" y="6281271"/>
            <a:ext cx="327839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661E659C-1C63-7C41-BA60-487F4F6DE089}"/>
              </a:ext>
            </a:extLst>
          </p:cNvPr>
          <p:cNvGrpSpPr/>
          <p:nvPr/>
        </p:nvGrpSpPr>
        <p:grpSpPr>
          <a:xfrm>
            <a:off x="7722806" y="145875"/>
            <a:ext cx="1702762" cy="1130983"/>
            <a:chOff x="6206936" y="-1611038"/>
            <a:chExt cx="1702762" cy="1130983"/>
          </a:xfrm>
        </p:grpSpPr>
        <p:sp>
          <p:nvSpPr>
            <p:cNvPr id="1094" name="Snip Single Corner of Rectangle 1093">
              <a:extLst>
                <a:ext uri="{FF2B5EF4-FFF2-40B4-BE49-F238E27FC236}">
                  <a16:creationId xmlns:a16="http://schemas.microsoft.com/office/drawing/2014/main" id="{2998EE46-C415-4442-B688-2420029D454B}"/>
                </a:ext>
              </a:extLst>
            </p:cNvPr>
            <p:cNvSpPr/>
            <p:nvPr/>
          </p:nvSpPr>
          <p:spPr>
            <a:xfrm>
              <a:off x="6206936" y="-1610611"/>
              <a:ext cx="1702762" cy="1130556"/>
            </a:xfrm>
            <a:prstGeom prst="snip1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A851D9B-591A-C34D-AD66-84C7E7492087}"/>
                </a:ext>
              </a:extLst>
            </p:cNvPr>
            <p:cNvSpPr txBox="1"/>
            <p:nvPr/>
          </p:nvSpPr>
          <p:spPr>
            <a:xfrm>
              <a:off x="6242520" y="-1611038"/>
              <a:ext cx="16356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FAQAS </a:t>
              </a:r>
            </a:p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Project </a:t>
              </a:r>
            </a:p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Configuration</a:t>
              </a:r>
              <a:endParaRPr lang="en-LU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1365D3A7-9483-9142-AE04-CF247CE37422}"/>
              </a:ext>
            </a:extLst>
          </p:cNvPr>
          <p:cNvSpPr/>
          <p:nvPr/>
        </p:nvSpPr>
        <p:spPr>
          <a:xfrm>
            <a:off x="4186348" y="3110280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000" b="1" dirty="0">
                <a:solidFill>
                  <a:srgbClr val="2F528F"/>
                </a:solidFill>
              </a:rPr>
              <a:t>…</a:t>
            </a:r>
            <a:endParaRPr lang="en-LU" sz="2000" dirty="0"/>
          </a:p>
        </p:txBody>
      </p:sp>
      <p:sp>
        <p:nvSpPr>
          <p:cNvPr id="1097" name="Right Arrow 1096">
            <a:extLst>
              <a:ext uri="{FF2B5EF4-FFF2-40B4-BE49-F238E27FC236}">
                <a16:creationId xmlns:a16="http://schemas.microsoft.com/office/drawing/2014/main" id="{3B4DFAEE-876D-9D49-B261-2D81FC4BA142}"/>
              </a:ext>
            </a:extLst>
          </p:cNvPr>
          <p:cNvSpPr/>
          <p:nvPr/>
        </p:nvSpPr>
        <p:spPr>
          <a:xfrm rot="5400000">
            <a:off x="8857724" y="6526139"/>
            <a:ext cx="2022377" cy="3279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20B3354F-9F4D-5C43-9B12-FD43A70BD574}"/>
              </a:ext>
            </a:extLst>
          </p:cNvPr>
          <p:cNvSpPr txBox="1"/>
          <p:nvPr/>
        </p:nvSpPr>
        <p:spPr>
          <a:xfrm>
            <a:off x="4635323" y="9279875"/>
            <a:ext cx="1705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killed mutants</a:t>
            </a:r>
          </a:p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live mutants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3" name="Snip Single Corner of Rectangle 1102">
            <a:extLst>
              <a:ext uri="{FF2B5EF4-FFF2-40B4-BE49-F238E27FC236}">
                <a16:creationId xmlns:a16="http://schemas.microsoft.com/office/drawing/2014/main" id="{F835E1EA-18FD-5A45-880F-0D727801A840}"/>
              </a:ext>
            </a:extLst>
          </p:cNvPr>
          <p:cNvSpPr/>
          <p:nvPr/>
        </p:nvSpPr>
        <p:spPr>
          <a:xfrm>
            <a:off x="4623166" y="8849273"/>
            <a:ext cx="1718009" cy="1366082"/>
          </a:xfrm>
          <a:prstGeom prst="snip1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33B619BB-8EB4-4046-A8EC-7E28B0F9D61F}"/>
              </a:ext>
            </a:extLst>
          </p:cNvPr>
          <p:cNvSpPr txBox="1"/>
          <p:nvPr/>
        </p:nvSpPr>
        <p:spPr>
          <a:xfrm>
            <a:off x="4658750" y="8848846"/>
            <a:ext cx="1584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000" b="1" dirty="0">
                <a:solidFill>
                  <a:schemeClr val="accent1">
                    <a:lumMod val="75000"/>
                  </a:schemeClr>
                </a:solidFill>
              </a:rPr>
              <a:t>TEST REPORT</a:t>
            </a:r>
            <a:endParaRPr lang="en-L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3CC70B04-B1C8-884A-AB20-8F35E9D910E6}"/>
              </a:ext>
            </a:extLst>
          </p:cNvPr>
          <p:cNvCxnSpPr>
            <a:cxnSpLocks/>
          </p:cNvCxnSpPr>
          <p:nvPr/>
        </p:nvCxnSpPr>
        <p:spPr>
          <a:xfrm>
            <a:off x="4635323" y="9279875"/>
            <a:ext cx="170585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Right Arrow 1105">
            <a:extLst>
              <a:ext uri="{FF2B5EF4-FFF2-40B4-BE49-F238E27FC236}">
                <a16:creationId xmlns:a16="http://schemas.microsoft.com/office/drawing/2014/main" id="{DD9FD9B8-0FE4-1740-8DC1-44D62A966C40}"/>
              </a:ext>
            </a:extLst>
          </p:cNvPr>
          <p:cNvSpPr/>
          <p:nvPr/>
        </p:nvSpPr>
        <p:spPr>
          <a:xfrm rot="5400000">
            <a:off x="5251629" y="8422378"/>
            <a:ext cx="473239" cy="29922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B56E9C-5154-7145-82B8-F3CF580AA24E}"/>
              </a:ext>
            </a:extLst>
          </p:cNvPr>
          <p:cNvGrpSpPr/>
          <p:nvPr/>
        </p:nvGrpSpPr>
        <p:grpSpPr>
          <a:xfrm>
            <a:off x="2372335" y="8840102"/>
            <a:ext cx="1630928" cy="1597926"/>
            <a:chOff x="944207" y="8942362"/>
            <a:chExt cx="1630928" cy="1597926"/>
          </a:xfrm>
        </p:grpSpPr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74D57685-199B-2B40-A189-020306CEB84F}"/>
                </a:ext>
              </a:extLst>
            </p:cNvPr>
            <p:cNvGrpSpPr/>
            <p:nvPr/>
          </p:nvGrpSpPr>
          <p:grpSpPr>
            <a:xfrm>
              <a:off x="944207" y="8942362"/>
              <a:ext cx="1326128" cy="1280158"/>
              <a:chOff x="5616975" y="3317148"/>
              <a:chExt cx="1326128" cy="1280158"/>
            </a:xfrm>
          </p:grpSpPr>
          <p:sp>
            <p:nvSpPr>
              <p:cNvPr id="1099" name="Rounded Rectangle 1098">
                <a:extLst>
                  <a:ext uri="{FF2B5EF4-FFF2-40B4-BE49-F238E27FC236}">
                    <a16:creationId xmlns:a16="http://schemas.microsoft.com/office/drawing/2014/main" id="{7ADDF516-8A7C-7246-A979-374A91444FA5}"/>
                  </a:ext>
                </a:extLst>
              </p:cNvPr>
              <p:cNvSpPr/>
              <p:nvPr/>
            </p:nvSpPr>
            <p:spPr>
              <a:xfrm>
                <a:off x="5646630" y="3317148"/>
                <a:ext cx="1296473" cy="12801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7A87E709-CACB-4247-9D52-67F3CB839DC7}"/>
                  </a:ext>
                </a:extLst>
              </p:cNvPr>
              <p:cNvSpPr/>
              <p:nvPr/>
            </p:nvSpPr>
            <p:spPr>
              <a:xfrm>
                <a:off x="5616975" y="3449395"/>
                <a:ext cx="131452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Executable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Test 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Case</a:t>
                </a:r>
                <a:endParaRPr lang="en-LU" sz="28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B88B7A17-D82D-D24D-BE38-33BDEEF5BD6B}"/>
                </a:ext>
              </a:extLst>
            </p:cNvPr>
            <p:cNvGrpSpPr/>
            <p:nvPr/>
          </p:nvGrpSpPr>
          <p:grpSpPr>
            <a:xfrm>
              <a:off x="1096607" y="9094762"/>
              <a:ext cx="1326128" cy="1280158"/>
              <a:chOff x="5616975" y="3317148"/>
              <a:chExt cx="1326128" cy="1280158"/>
            </a:xfrm>
          </p:grpSpPr>
          <p:sp>
            <p:nvSpPr>
              <p:cNvPr id="1108" name="Rounded Rectangle 1107">
                <a:extLst>
                  <a:ext uri="{FF2B5EF4-FFF2-40B4-BE49-F238E27FC236}">
                    <a16:creationId xmlns:a16="http://schemas.microsoft.com/office/drawing/2014/main" id="{99885DA9-FED7-1444-8E71-5232F90D8DCE}"/>
                  </a:ext>
                </a:extLst>
              </p:cNvPr>
              <p:cNvSpPr/>
              <p:nvPr/>
            </p:nvSpPr>
            <p:spPr>
              <a:xfrm>
                <a:off x="5646630" y="3317148"/>
                <a:ext cx="1296473" cy="12801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0C2102EA-9546-E147-8C21-218BC45CA001}"/>
                  </a:ext>
                </a:extLst>
              </p:cNvPr>
              <p:cNvSpPr/>
              <p:nvPr/>
            </p:nvSpPr>
            <p:spPr>
              <a:xfrm>
                <a:off x="5616975" y="3449395"/>
                <a:ext cx="131452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Executable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Test 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Case</a:t>
                </a:r>
                <a:endParaRPr lang="en-LU" sz="2800" dirty="0">
                  <a:solidFill>
                    <a:srgbClr val="2F528F"/>
                  </a:solidFill>
                </a:endParaRPr>
              </a:p>
            </p:txBody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ACA75803-E223-FD48-AA61-E789629C7483}"/>
                </a:ext>
              </a:extLst>
            </p:cNvPr>
            <p:cNvGrpSpPr/>
            <p:nvPr/>
          </p:nvGrpSpPr>
          <p:grpSpPr>
            <a:xfrm>
              <a:off x="1249007" y="9216849"/>
              <a:ext cx="1326128" cy="1323439"/>
              <a:chOff x="5616975" y="3286835"/>
              <a:chExt cx="1326128" cy="1323439"/>
            </a:xfrm>
          </p:grpSpPr>
          <p:sp>
            <p:nvSpPr>
              <p:cNvPr id="1111" name="Rounded Rectangle 1110">
                <a:extLst>
                  <a:ext uri="{FF2B5EF4-FFF2-40B4-BE49-F238E27FC236}">
                    <a16:creationId xmlns:a16="http://schemas.microsoft.com/office/drawing/2014/main" id="{0F966FCC-1ACB-0D48-9912-38B62490A19F}"/>
                  </a:ext>
                </a:extLst>
              </p:cNvPr>
              <p:cNvSpPr/>
              <p:nvPr/>
            </p:nvSpPr>
            <p:spPr>
              <a:xfrm>
                <a:off x="5646630" y="3317148"/>
                <a:ext cx="1296473" cy="12801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U" sz="2000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ED0C5B28-4539-2149-BA8C-1D4D0CAD9DD5}"/>
                  </a:ext>
                </a:extLst>
              </p:cNvPr>
              <p:cNvSpPr/>
              <p:nvPr/>
            </p:nvSpPr>
            <p:spPr>
              <a:xfrm>
                <a:off x="5616975" y="3286835"/>
                <a:ext cx="1314526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New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Executable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Test </a:t>
                </a:r>
              </a:p>
              <a:p>
                <a:pPr algn="ctr"/>
                <a:r>
                  <a:rPr lang="en-LU" sz="2000" dirty="0">
                    <a:solidFill>
                      <a:srgbClr val="2F528F"/>
                    </a:solidFill>
                  </a:rPr>
                  <a:t>Case</a:t>
                </a:r>
                <a:endParaRPr lang="en-LU" sz="2800" dirty="0">
                  <a:solidFill>
                    <a:srgbClr val="2F528F"/>
                  </a:solidFill>
                </a:endParaRPr>
              </a:p>
            </p:txBody>
          </p:sp>
        </p:grp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A4B7254B-D5C3-BF40-82EC-8641EC5E8163}"/>
              </a:ext>
            </a:extLst>
          </p:cNvPr>
          <p:cNvGrpSpPr/>
          <p:nvPr/>
        </p:nvGrpSpPr>
        <p:grpSpPr>
          <a:xfrm>
            <a:off x="11234584" y="28149"/>
            <a:ext cx="1064096" cy="1057009"/>
            <a:chOff x="6206936" y="-1610611"/>
            <a:chExt cx="1064096" cy="1057009"/>
          </a:xfrm>
        </p:grpSpPr>
        <p:sp>
          <p:nvSpPr>
            <p:cNvPr id="1114" name="Snip Single Corner of Rectangle 1113">
              <a:extLst>
                <a:ext uri="{FF2B5EF4-FFF2-40B4-BE49-F238E27FC236}">
                  <a16:creationId xmlns:a16="http://schemas.microsoft.com/office/drawing/2014/main" id="{2DFAC7D2-9ECB-DB4F-BE76-2696AA08EC1F}"/>
                </a:ext>
              </a:extLst>
            </p:cNvPr>
            <p:cNvSpPr/>
            <p:nvPr/>
          </p:nvSpPr>
          <p:spPr>
            <a:xfrm>
              <a:off x="6206936" y="-1610611"/>
              <a:ext cx="1064096" cy="105700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30C30F73-CFE2-DD43-A733-DF717E4556A6}"/>
                </a:ext>
              </a:extLst>
            </p:cNvPr>
            <p:cNvSpPr txBox="1"/>
            <p:nvPr/>
          </p:nvSpPr>
          <p:spPr>
            <a:xfrm>
              <a:off x="6242520" y="-1351958"/>
              <a:ext cx="8771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Fault</a:t>
              </a:r>
              <a:b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LU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75FDB888-3599-1C47-97C2-3BB93F251F9A}"/>
              </a:ext>
            </a:extLst>
          </p:cNvPr>
          <p:cNvGrpSpPr/>
          <p:nvPr/>
        </p:nvGrpSpPr>
        <p:grpSpPr>
          <a:xfrm>
            <a:off x="11569864" y="195789"/>
            <a:ext cx="1064096" cy="1057009"/>
            <a:chOff x="6206936" y="-1610611"/>
            <a:chExt cx="1064096" cy="1057009"/>
          </a:xfrm>
        </p:grpSpPr>
        <p:sp>
          <p:nvSpPr>
            <p:cNvPr id="1117" name="Snip Single Corner of Rectangle 1116">
              <a:extLst>
                <a:ext uri="{FF2B5EF4-FFF2-40B4-BE49-F238E27FC236}">
                  <a16:creationId xmlns:a16="http://schemas.microsoft.com/office/drawing/2014/main" id="{49479F15-FB9A-944D-8B14-5004952C37E1}"/>
                </a:ext>
              </a:extLst>
            </p:cNvPr>
            <p:cNvSpPr/>
            <p:nvPr/>
          </p:nvSpPr>
          <p:spPr>
            <a:xfrm>
              <a:off x="6206936" y="-1610611"/>
              <a:ext cx="1064096" cy="105700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446711ED-8689-8247-BC95-5B0DE63A3D54}"/>
                </a:ext>
              </a:extLst>
            </p:cNvPr>
            <p:cNvSpPr txBox="1"/>
            <p:nvPr/>
          </p:nvSpPr>
          <p:spPr>
            <a:xfrm>
              <a:off x="6242520" y="-1351958"/>
              <a:ext cx="8771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Fault</a:t>
              </a:r>
              <a:b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LU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3D6FBD5C-E829-F747-9AA0-7710FFD50F03}"/>
              </a:ext>
            </a:extLst>
          </p:cNvPr>
          <p:cNvGrpSpPr/>
          <p:nvPr/>
        </p:nvGrpSpPr>
        <p:grpSpPr>
          <a:xfrm>
            <a:off x="11813704" y="454869"/>
            <a:ext cx="1064096" cy="1057009"/>
            <a:chOff x="6206936" y="-1610611"/>
            <a:chExt cx="1064096" cy="1057009"/>
          </a:xfrm>
        </p:grpSpPr>
        <p:sp>
          <p:nvSpPr>
            <p:cNvPr id="1120" name="Snip Single Corner of Rectangle 1119">
              <a:extLst>
                <a:ext uri="{FF2B5EF4-FFF2-40B4-BE49-F238E27FC236}">
                  <a16:creationId xmlns:a16="http://schemas.microsoft.com/office/drawing/2014/main" id="{F46E1D96-295C-0B42-9E6C-F70AEDCC436F}"/>
                </a:ext>
              </a:extLst>
            </p:cNvPr>
            <p:cNvSpPr/>
            <p:nvPr/>
          </p:nvSpPr>
          <p:spPr>
            <a:xfrm>
              <a:off x="6206936" y="-1610611"/>
              <a:ext cx="1064096" cy="105700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F29DD9F2-00A1-E243-9B07-A2EDF0AF315B}"/>
                </a:ext>
              </a:extLst>
            </p:cNvPr>
            <p:cNvSpPr txBox="1"/>
            <p:nvPr/>
          </p:nvSpPr>
          <p:spPr>
            <a:xfrm>
              <a:off x="6242520" y="-1351958"/>
              <a:ext cx="8771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Fault</a:t>
              </a:r>
              <a:b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LU" sz="2000" b="1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LU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22" name="Right Arrow 1121">
            <a:extLst>
              <a:ext uri="{FF2B5EF4-FFF2-40B4-BE49-F238E27FC236}">
                <a16:creationId xmlns:a16="http://schemas.microsoft.com/office/drawing/2014/main" id="{D303D169-67F3-5548-97AB-AD9BEC6C1892}"/>
              </a:ext>
            </a:extLst>
          </p:cNvPr>
          <p:cNvSpPr/>
          <p:nvPr/>
        </p:nvSpPr>
        <p:spPr>
          <a:xfrm rot="5400000">
            <a:off x="12165047" y="1559612"/>
            <a:ext cx="361409" cy="3235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FE922B84-A250-2447-8791-F77E00A17709}"/>
              </a:ext>
            </a:extLst>
          </p:cNvPr>
          <p:cNvSpPr/>
          <p:nvPr/>
        </p:nvSpPr>
        <p:spPr>
          <a:xfrm>
            <a:off x="7078172" y="6393739"/>
            <a:ext cx="1459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400" b="1" dirty="0">
                <a:solidFill>
                  <a:schemeClr val="bg1"/>
                </a:solidFill>
              </a:rPr>
              <a:t>DAMAt 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ANALYSIS 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OUTPUT</a:t>
            </a:r>
            <a:endParaRPr lang="en-LU" sz="2400" dirty="0">
              <a:solidFill>
                <a:schemeClr val="bg1"/>
              </a:solidFill>
            </a:endParaRPr>
          </a:p>
        </p:txBody>
      </p:sp>
      <p:sp>
        <p:nvSpPr>
          <p:cNvPr id="1124" name="Right Arrow 1123">
            <a:extLst>
              <a:ext uri="{FF2B5EF4-FFF2-40B4-BE49-F238E27FC236}">
                <a16:creationId xmlns:a16="http://schemas.microsoft.com/office/drawing/2014/main" id="{69884F50-09C5-4D4F-AEC9-61F6FC8A5666}"/>
              </a:ext>
            </a:extLst>
          </p:cNvPr>
          <p:cNvSpPr/>
          <p:nvPr/>
        </p:nvSpPr>
        <p:spPr>
          <a:xfrm rot="5400000">
            <a:off x="6200216" y="7946180"/>
            <a:ext cx="4831200" cy="3279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25" name="Rounded Rectangle 1124">
            <a:extLst>
              <a:ext uri="{FF2B5EF4-FFF2-40B4-BE49-F238E27FC236}">
                <a16:creationId xmlns:a16="http://schemas.microsoft.com/office/drawing/2014/main" id="{1AF1AB84-2066-2E4D-B43E-EBF18ACB2041}"/>
              </a:ext>
            </a:extLst>
          </p:cNvPr>
          <p:cNvSpPr/>
          <p:nvPr/>
        </p:nvSpPr>
        <p:spPr>
          <a:xfrm>
            <a:off x="7103746" y="7709751"/>
            <a:ext cx="6749703" cy="56318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800" b="1" dirty="0">
                <a:solidFill>
                  <a:srgbClr val="2F528F"/>
                </a:solidFill>
              </a:rPr>
              <a:t>DAMTE</a:t>
            </a:r>
            <a:endParaRPr lang="en-LU" b="1" dirty="0">
              <a:solidFill>
                <a:srgbClr val="2F528F"/>
              </a:solidFill>
            </a:endParaRPr>
          </a:p>
        </p:txBody>
      </p:sp>
      <p:sp>
        <p:nvSpPr>
          <p:cNvPr id="1126" name="Rounded Rectangle 1125">
            <a:extLst>
              <a:ext uri="{FF2B5EF4-FFF2-40B4-BE49-F238E27FC236}">
                <a16:creationId xmlns:a16="http://schemas.microsoft.com/office/drawing/2014/main" id="{D77DBA6D-DA2F-CC42-93F8-D5267A069766}"/>
              </a:ext>
            </a:extLst>
          </p:cNvPr>
          <p:cNvSpPr/>
          <p:nvPr/>
        </p:nvSpPr>
        <p:spPr>
          <a:xfrm>
            <a:off x="4387626" y="10555854"/>
            <a:ext cx="7182237" cy="563187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800" b="1" dirty="0">
                <a:solidFill>
                  <a:schemeClr val="bg1">
                    <a:lumMod val="50000"/>
                  </a:schemeClr>
                </a:solidFill>
              </a:rPr>
              <a:t>Manual inspection</a:t>
            </a:r>
            <a:endParaRPr lang="en-L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7" name="Right Arrow 1126">
            <a:extLst>
              <a:ext uri="{FF2B5EF4-FFF2-40B4-BE49-F238E27FC236}">
                <a16:creationId xmlns:a16="http://schemas.microsoft.com/office/drawing/2014/main" id="{2C00A625-6114-9141-B938-FA6951BF2B37}"/>
              </a:ext>
            </a:extLst>
          </p:cNvPr>
          <p:cNvSpPr/>
          <p:nvPr/>
        </p:nvSpPr>
        <p:spPr>
          <a:xfrm rot="5400000">
            <a:off x="5288371" y="10064824"/>
            <a:ext cx="563189" cy="27721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38" name="Right Arrow 1137">
            <a:extLst>
              <a:ext uri="{FF2B5EF4-FFF2-40B4-BE49-F238E27FC236}">
                <a16:creationId xmlns:a16="http://schemas.microsoft.com/office/drawing/2014/main" id="{63B06866-216E-3342-8137-5988273B4E2C}"/>
              </a:ext>
            </a:extLst>
          </p:cNvPr>
          <p:cNvSpPr/>
          <p:nvPr/>
        </p:nvSpPr>
        <p:spPr>
          <a:xfrm rot="5400000">
            <a:off x="10528840" y="8485721"/>
            <a:ext cx="473239" cy="29922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38A6E29D-40AB-D241-8CC3-54D6B750FE0A}"/>
              </a:ext>
            </a:extLst>
          </p:cNvPr>
          <p:cNvGrpSpPr/>
          <p:nvPr/>
        </p:nvGrpSpPr>
        <p:grpSpPr>
          <a:xfrm>
            <a:off x="10004175" y="8975075"/>
            <a:ext cx="1296473" cy="840133"/>
            <a:chOff x="10212367" y="9285082"/>
            <a:chExt cx="1296473" cy="840133"/>
          </a:xfrm>
        </p:grpSpPr>
        <p:sp>
          <p:nvSpPr>
            <p:cNvPr id="1140" name="Rounded Rectangle 1139">
              <a:extLst>
                <a:ext uri="{FF2B5EF4-FFF2-40B4-BE49-F238E27FC236}">
                  <a16:creationId xmlns:a16="http://schemas.microsoft.com/office/drawing/2014/main" id="{C8A9657B-0002-E244-9B31-0F8A395DBF39}"/>
                </a:ext>
              </a:extLst>
            </p:cNvPr>
            <p:cNvSpPr/>
            <p:nvPr/>
          </p:nvSpPr>
          <p:spPr>
            <a:xfrm>
              <a:off x="10212367" y="9285082"/>
              <a:ext cx="1296473" cy="8401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4C26013D-BFEA-BA40-830F-01E71EAA297E}"/>
                </a:ext>
              </a:extLst>
            </p:cNvPr>
            <p:cNvSpPr/>
            <p:nvPr/>
          </p:nvSpPr>
          <p:spPr>
            <a:xfrm>
              <a:off x="10419830" y="9371609"/>
              <a:ext cx="8402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Inputs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F045A7F3-97C1-4546-8A17-F62DB4235DEB}"/>
              </a:ext>
            </a:extLst>
          </p:cNvPr>
          <p:cNvGrpSpPr/>
          <p:nvPr/>
        </p:nvGrpSpPr>
        <p:grpSpPr>
          <a:xfrm>
            <a:off x="10156575" y="9127475"/>
            <a:ext cx="1296473" cy="840133"/>
            <a:chOff x="10212367" y="9285082"/>
            <a:chExt cx="1296473" cy="840133"/>
          </a:xfrm>
        </p:grpSpPr>
        <p:sp>
          <p:nvSpPr>
            <p:cNvPr id="1143" name="Rounded Rectangle 1142">
              <a:extLst>
                <a:ext uri="{FF2B5EF4-FFF2-40B4-BE49-F238E27FC236}">
                  <a16:creationId xmlns:a16="http://schemas.microsoft.com/office/drawing/2014/main" id="{B46046D3-654F-D240-A061-C93440FE5A5B}"/>
                </a:ext>
              </a:extLst>
            </p:cNvPr>
            <p:cNvSpPr/>
            <p:nvPr/>
          </p:nvSpPr>
          <p:spPr>
            <a:xfrm>
              <a:off x="10212367" y="9285082"/>
              <a:ext cx="1296473" cy="8401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E3B08399-2A20-3B42-868F-6C0503DE488F}"/>
                </a:ext>
              </a:extLst>
            </p:cNvPr>
            <p:cNvSpPr/>
            <p:nvPr/>
          </p:nvSpPr>
          <p:spPr>
            <a:xfrm>
              <a:off x="10419830" y="9371609"/>
              <a:ext cx="8402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Inputs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6ED8BBB1-CB37-FA46-B61C-5717DFC7E49B}"/>
              </a:ext>
            </a:extLst>
          </p:cNvPr>
          <p:cNvGrpSpPr/>
          <p:nvPr/>
        </p:nvGrpSpPr>
        <p:grpSpPr>
          <a:xfrm>
            <a:off x="10308975" y="9279875"/>
            <a:ext cx="1296473" cy="840133"/>
            <a:chOff x="10212367" y="9285082"/>
            <a:chExt cx="1296473" cy="840133"/>
          </a:xfrm>
        </p:grpSpPr>
        <p:sp>
          <p:nvSpPr>
            <p:cNvPr id="1146" name="Rounded Rectangle 1145">
              <a:extLst>
                <a:ext uri="{FF2B5EF4-FFF2-40B4-BE49-F238E27FC236}">
                  <a16:creationId xmlns:a16="http://schemas.microsoft.com/office/drawing/2014/main" id="{DE47FB11-0629-A049-B73F-D0CD500889B8}"/>
                </a:ext>
              </a:extLst>
            </p:cNvPr>
            <p:cNvSpPr/>
            <p:nvPr/>
          </p:nvSpPr>
          <p:spPr>
            <a:xfrm>
              <a:off x="10212367" y="9285082"/>
              <a:ext cx="1296473" cy="8401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A04B6049-4FC0-D840-8907-5D5F97141055}"/>
                </a:ext>
              </a:extLst>
            </p:cNvPr>
            <p:cNvSpPr/>
            <p:nvPr/>
          </p:nvSpPr>
          <p:spPr>
            <a:xfrm>
              <a:off x="10419830" y="9371609"/>
              <a:ext cx="8402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Inputs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sp>
        <p:nvSpPr>
          <p:cNvPr id="1148" name="Right Arrow 1147">
            <a:extLst>
              <a:ext uri="{FF2B5EF4-FFF2-40B4-BE49-F238E27FC236}">
                <a16:creationId xmlns:a16="http://schemas.microsoft.com/office/drawing/2014/main" id="{444F9278-AB07-784F-AA92-FDB0019EA494}"/>
              </a:ext>
            </a:extLst>
          </p:cNvPr>
          <p:cNvSpPr/>
          <p:nvPr/>
        </p:nvSpPr>
        <p:spPr>
          <a:xfrm rot="5400000">
            <a:off x="10720592" y="10109127"/>
            <a:ext cx="473239" cy="29922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A5A45E2F-33B1-FD4F-A892-6BE8C491B716}"/>
              </a:ext>
            </a:extLst>
          </p:cNvPr>
          <p:cNvSpPr/>
          <p:nvPr/>
        </p:nvSpPr>
        <p:spPr>
          <a:xfrm>
            <a:off x="3078055" y="3319562"/>
            <a:ext cx="49195" cy="96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A94E97C3-C0C9-5946-A498-F3EEEA547FA7}"/>
              </a:ext>
            </a:extLst>
          </p:cNvPr>
          <p:cNvSpPr/>
          <p:nvPr/>
        </p:nvSpPr>
        <p:spPr>
          <a:xfrm>
            <a:off x="6446095" y="3471962"/>
            <a:ext cx="49195" cy="96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548F2623-31A9-2B46-B355-F383C8A525A1}"/>
              </a:ext>
            </a:extLst>
          </p:cNvPr>
          <p:cNvSpPr/>
          <p:nvPr/>
        </p:nvSpPr>
        <p:spPr>
          <a:xfrm>
            <a:off x="9651057" y="12222537"/>
            <a:ext cx="49195" cy="96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2000"/>
          </a:p>
        </p:txBody>
      </p:sp>
      <p:sp>
        <p:nvSpPr>
          <p:cNvPr id="1152" name="Right Arrow 1151">
            <a:extLst>
              <a:ext uri="{FF2B5EF4-FFF2-40B4-BE49-F238E27FC236}">
                <a16:creationId xmlns:a16="http://schemas.microsoft.com/office/drawing/2014/main" id="{32A73A33-E556-1648-A66D-679A34145835}"/>
              </a:ext>
            </a:extLst>
          </p:cNvPr>
          <p:cNvSpPr/>
          <p:nvPr/>
        </p:nvSpPr>
        <p:spPr>
          <a:xfrm rot="5400000">
            <a:off x="5694979" y="1500783"/>
            <a:ext cx="561439" cy="33024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6499BD-DC42-DE4F-AD6F-773EA3F6ECDC}"/>
              </a:ext>
            </a:extLst>
          </p:cNvPr>
          <p:cNvSpPr/>
          <p:nvPr/>
        </p:nvSpPr>
        <p:spPr>
          <a:xfrm>
            <a:off x="5902791" y="1485551"/>
            <a:ext cx="2721536" cy="200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ACF7AF-9CED-254D-89AD-23B50B9B217B}"/>
              </a:ext>
            </a:extLst>
          </p:cNvPr>
          <p:cNvSpPr/>
          <p:nvPr/>
        </p:nvSpPr>
        <p:spPr>
          <a:xfrm>
            <a:off x="9700374" y="12086566"/>
            <a:ext cx="3571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Modified source code statement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6184E6F9-5E37-AB44-94C1-44EC53E8AD41}"/>
              </a:ext>
            </a:extLst>
          </p:cNvPr>
          <p:cNvCxnSpPr>
            <a:cxnSpLocks/>
          </p:cNvCxnSpPr>
          <p:nvPr/>
        </p:nvCxnSpPr>
        <p:spPr>
          <a:xfrm>
            <a:off x="9543641" y="12592235"/>
            <a:ext cx="1996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692AB2AE-262E-4844-B015-27831CA16426}"/>
              </a:ext>
            </a:extLst>
          </p:cNvPr>
          <p:cNvSpPr/>
          <p:nvPr/>
        </p:nvSpPr>
        <p:spPr>
          <a:xfrm>
            <a:off x="9726365" y="12399787"/>
            <a:ext cx="4392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Probe modifyng components interaction</a:t>
            </a:r>
          </a:p>
        </p:txBody>
      </p:sp>
      <p:sp>
        <p:nvSpPr>
          <p:cNvPr id="1157" name="Right Arrow 1156">
            <a:extLst>
              <a:ext uri="{FF2B5EF4-FFF2-40B4-BE49-F238E27FC236}">
                <a16:creationId xmlns:a16="http://schemas.microsoft.com/office/drawing/2014/main" id="{1AFBD837-C0C2-FD49-AABB-B19638B84342}"/>
              </a:ext>
            </a:extLst>
          </p:cNvPr>
          <p:cNvSpPr/>
          <p:nvPr/>
        </p:nvSpPr>
        <p:spPr>
          <a:xfrm rot="5400000">
            <a:off x="8285779" y="1470303"/>
            <a:ext cx="561439" cy="33024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B5F1FFFA-5A08-8B4B-8F71-043EE1EC4DD4}"/>
              </a:ext>
            </a:extLst>
          </p:cNvPr>
          <p:cNvSpPr/>
          <p:nvPr/>
        </p:nvSpPr>
        <p:spPr>
          <a:xfrm>
            <a:off x="9293538" y="12749018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CM</a:t>
            </a:r>
            <a:endParaRPr lang="en-LU" sz="2800" dirty="0">
              <a:solidFill>
                <a:srgbClr val="2F528F"/>
              </a:solidFill>
            </a:endParaRP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430AE88-29C8-D84F-9A5C-60AAF3A8DB3B}"/>
              </a:ext>
            </a:extLst>
          </p:cNvPr>
          <p:cNvSpPr/>
          <p:nvPr/>
        </p:nvSpPr>
        <p:spPr>
          <a:xfrm>
            <a:off x="9272958" y="13124938"/>
            <a:ext cx="561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DM</a:t>
            </a:r>
            <a:endParaRPr lang="en-LU" sz="2800" dirty="0">
              <a:solidFill>
                <a:srgbClr val="2F528F"/>
              </a:solidFill>
            </a:endParaRP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B7C5644-4264-F84E-8F7A-283711C1795E}"/>
              </a:ext>
            </a:extLst>
          </p:cNvPr>
          <p:cNvSpPr/>
          <p:nvPr/>
        </p:nvSpPr>
        <p:spPr>
          <a:xfrm>
            <a:off x="9746701" y="12755387"/>
            <a:ext cx="2380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Code-driven mutants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069C090B-717F-BD45-8AA6-2986C15262B5}"/>
              </a:ext>
            </a:extLst>
          </p:cNvPr>
          <p:cNvSpPr/>
          <p:nvPr/>
        </p:nvSpPr>
        <p:spPr>
          <a:xfrm>
            <a:off x="9740619" y="13151627"/>
            <a:ext cx="2331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000" dirty="0">
                <a:solidFill>
                  <a:srgbClr val="2F528F"/>
                </a:solidFill>
              </a:rPr>
              <a:t>Data-driven mutants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235321AE-499B-2740-BC3B-070E005E9C15}"/>
              </a:ext>
            </a:extLst>
          </p:cNvPr>
          <p:cNvSpPr/>
          <p:nvPr/>
        </p:nvSpPr>
        <p:spPr>
          <a:xfrm>
            <a:off x="9019613" y="11676962"/>
            <a:ext cx="118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LU" sz="2400" b="1" dirty="0">
                <a:solidFill>
                  <a:srgbClr val="2F528F"/>
                </a:solidFill>
              </a:rPr>
              <a:t>Legend:</a:t>
            </a:r>
          </a:p>
        </p:txBody>
      </p: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6CC55792-FAFA-4242-8543-98F9C71BBBB9}"/>
              </a:ext>
            </a:extLst>
          </p:cNvPr>
          <p:cNvGrpSpPr/>
          <p:nvPr/>
        </p:nvGrpSpPr>
        <p:grpSpPr>
          <a:xfrm>
            <a:off x="4983362" y="11791598"/>
            <a:ext cx="1326128" cy="1280158"/>
            <a:chOff x="5616975" y="3317148"/>
            <a:chExt cx="1326128" cy="1280158"/>
          </a:xfrm>
        </p:grpSpPr>
        <p:sp>
          <p:nvSpPr>
            <p:cNvPr id="1129" name="Rounded Rectangle 1128">
              <a:extLst>
                <a:ext uri="{FF2B5EF4-FFF2-40B4-BE49-F238E27FC236}">
                  <a16:creationId xmlns:a16="http://schemas.microsoft.com/office/drawing/2014/main" id="{6158CDA1-AFE3-CE45-AE3B-640BCCB33394}"/>
                </a:ext>
              </a:extLst>
            </p:cNvPr>
            <p:cNvSpPr/>
            <p:nvPr/>
          </p:nvSpPr>
          <p:spPr>
            <a:xfrm>
              <a:off x="5646630" y="3317148"/>
              <a:ext cx="1296473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84287630-0D04-7545-982F-F4E141F36C34}"/>
                </a:ext>
              </a:extLst>
            </p:cNvPr>
            <p:cNvSpPr/>
            <p:nvPr/>
          </p:nvSpPr>
          <p:spPr>
            <a:xfrm>
              <a:off x="5616975" y="3449395"/>
              <a:ext cx="13145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Executable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 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Case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sp>
        <p:nvSpPr>
          <p:cNvPr id="1131" name="Right Arrow 1130">
            <a:extLst>
              <a:ext uri="{FF2B5EF4-FFF2-40B4-BE49-F238E27FC236}">
                <a16:creationId xmlns:a16="http://schemas.microsoft.com/office/drawing/2014/main" id="{2757E5BB-BDE6-C445-806E-C3633C534634}"/>
              </a:ext>
            </a:extLst>
          </p:cNvPr>
          <p:cNvSpPr/>
          <p:nvPr/>
        </p:nvSpPr>
        <p:spPr>
          <a:xfrm rot="5400000">
            <a:off x="5634290" y="11312277"/>
            <a:ext cx="473239" cy="29922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ECF132-A7DD-E344-9C4B-175DBD6B618F}"/>
              </a:ext>
            </a:extLst>
          </p:cNvPr>
          <p:cNvGrpSpPr/>
          <p:nvPr/>
        </p:nvGrpSpPr>
        <p:grpSpPr>
          <a:xfrm>
            <a:off x="5135762" y="11943998"/>
            <a:ext cx="1326128" cy="1280158"/>
            <a:chOff x="5616975" y="3317148"/>
            <a:chExt cx="1326128" cy="1280158"/>
          </a:xfrm>
        </p:grpSpPr>
        <p:sp>
          <p:nvSpPr>
            <p:cNvPr id="1133" name="Rounded Rectangle 1132">
              <a:extLst>
                <a:ext uri="{FF2B5EF4-FFF2-40B4-BE49-F238E27FC236}">
                  <a16:creationId xmlns:a16="http://schemas.microsoft.com/office/drawing/2014/main" id="{B8D4AD1C-DBD7-8347-86F8-4BB447AA2F7C}"/>
                </a:ext>
              </a:extLst>
            </p:cNvPr>
            <p:cNvSpPr/>
            <p:nvPr/>
          </p:nvSpPr>
          <p:spPr>
            <a:xfrm>
              <a:off x="5646630" y="3317148"/>
              <a:ext cx="1296473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E60AEDBA-50EC-5046-8F77-00DC42B59A1F}"/>
                </a:ext>
              </a:extLst>
            </p:cNvPr>
            <p:cNvSpPr/>
            <p:nvPr/>
          </p:nvSpPr>
          <p:spPr>
            <a:xfrm>
              <a:off x="5616975" y="3449395"/>
              <a:ext cx="13145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Executable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 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Case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9FF6117-BBD4-B44E-AE3E-494A0E167A86}"/>
              </a:ext>
            </a:extLst>
          </p:cNvPr>
          <p:cNvGrpSpPr/>
          <p:nvPr/>
        </p:nvGrpSpPr>
        <p:grpSpPr>
          <a:xfrm>
            <a:off x="5288162" y="12086405"/>
            <a:ext cx="1326128" cy="1323439"/>
            <a:chOff x="5616975" y="3307155"/>
            <a:chExt cx="1326128" cy="1323439"/>
          </a:xfrm>
        </p:grpSpPr>
        <p:sp>
          <p:nvSpPr>
            <p:cNvPr id="1136" name="Rounded Rectangle 1135">
              <a:extLst>
                <a:ext uri="{FF2B5EF4-FFF2-40B4-BE49-F238E27FC236}">
                  <a16:creationId xmlns:a16="http://schemas.microsoft.com/office/drawing/2014/main" id="{967B5B7F-A9F2-CA44-97BC-6008E18E78B5}"/>
                </a:ext>
              </a:extLst>
            </p:cNvPr>
            <p:cNvSpPr/>
            <p:nvPr/>
          </p:nvSpPr>
          <p:spPr>
            <a:xfrm>
              <a:off x="5646630" y="3317148"/>
              <a:ext cx="1296473" cy="12801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7697C6B2-E005-394F-BB66-DF847E2FE98A}"/>
                </a:ext>
              </a:extLst>
            </p:cNvPr>
            <p:cNvSpPr/>
            <p:nvPr/>
          </p:nvSpPr>
          <p:spPr>
            <a:xfrm>
              <a:off x="5616975" y="3307155"/>
              <a:ext cx="131452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New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Executable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 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Case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E1F57BCE-2D4B-1F4D-B64B-9ABBA197FEE7}"/>
              </a:ext>
            </a:extLst>
          </p:cNvPr>
          <p:cNvSpPr/>
          <p:nvPr/>
        </p:nvSpPr>
        <p:spPr>
          <a:xfrm>
            <a:off x="235410" y="9700124"/>
            <a:ext cx="1261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400" b="1" dirty="0">
                <a:solidFill>
                  <a:schemeClr val="bg1"/>
                </a:solidFill>
              </a:rPr>
              <a:t>SEMuS</a:t>
            </a:r>
          </a:p>
          <a:p>
            <a:r>
              <a:rPr lang="en-LU" sz="24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66" name="Right Arrow 1165">
            <a:extLst>
              <a:ext uri="{FF2B5EF4-FFF2-40B4-BE49-F238E27FC236}">
                <a16:creationId xmlns:a16="http://schemas.microsoft.com/office/drawing/2014/main" id="{3474A0EE-9D06-8344-A132-B7864145AACC}"/>
              </a:ext>
            </a:extLst>
          </p:cNvPr>
          <p:cNvSpPr/>
          <p:nvPr/>
        </p:nvSpPr>
        <p:spPr>
          <a:xfrm rot="5400000">
            <a:off x="2882907" y="8441781"/>
            <a:ext cx="473239" cy="29922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3E9B6C84-1A30-2A44-B247-AF23F9EFCB99}"/>
              </a:ext>
            </a:extLst>
          </p:cNvPr>
          <p:cNvGrpSpPr/>
          <p:nvPr/>
        </p:nvGrpSpPr>
        <p:grpSpPr>
          <a:xfrm>
            <a:off x="1355058" y="11862885"/>
            <a:ext cx="1253338" cy="1396695"/>
            <a:chOff x="5835208" y="3200611"/>
            <a:chExt cx="1253338" cy="1396695"/>
          </a:xfrm>
        </p:grpSpPr>
        <p:sp>
          <p:nvSpPr>
            <p:cNvPr id="1170" name="Rounded Rectangle 1169">
              <a:extLst>
                <a:ext uri="{FF2B5EF4-FFF2-40B4-BE49-F238E27FC236}">
                  <a16:creationId xmlns:a16="http://schemas.microsoft.com/office/drawing/2014/main" id="{FFDAF168-E28A-0748-BC79-D3E87252ED78}"/>
                </a:ext>
              </a:extLst>
            </p:cNvPr>
            <p:cNvSpPr/>
            <p:nvPr/>
          </p:nvSpPr>
          <p:spPr>
            <a:xfrm>
              <a:off x="5835208" y="3200611"/>
              <a:ext cx="1253338" cy="1396695"/>
            </a:xfrm>
            <a:prstGeom prst="roundRect">
              <a:avLst>
                <a:gd name="adj" fmla="val 0"/>
              </a:avLst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2000" dirty="0">
                <a:solidFill>
                  <a:srgbClr val="2F528F"/>
                </a:solidFill>
              </a:endParaRPr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25C4C4BE-95D5-0A4B-AEA8-553851AC5E5D}"/>
                </a:ext>
              </a:extLst>
            </p:cNvPr>
            <p:cNvSpPr/>
            <p:nvPr/>
          </p:nvSpPr>
          <p:spPr>
            <a:xfrm>
              <a:off x="5864085" y="3243169"/>
              <a:ext cx="118359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Improved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SUT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Test 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</a:rPr>
                <a:t>Suite</a:t>
              </a:r>
              <a:endParaRPr lang="en-LU" sz="2800" dirty="0">
                <a:solidFill>
                  <a:srgbClr val="2F528F"/>
                </a:solidFill>
              </a:endParaRPr>
            </a:p>
          </p:txBody>
        </p:sp>
      </p:grpSp>
      <p:sp>
        <p:nvSpPr>
          <p:cNvPr id="1172" name="Right Arrow 1171">
            <a:extLst>
              <a:ext uri="{FF2B5EF4-FFF2-40B4-BE49-F238E27FC236}">
                <a16:creationId xmlns:a16="http://schemas.microsoft.com/office/drawing/2014/main" id="{B1A0C2A8-141E-2C47-BE1D-0B493D19703D}"/>
              </a:ext>
            </a:extLst>
          </p:cNvPr>
          <p:cNvSpPr/>
          <p:nvPr/>
        </p:nvSpPr>
        <p:spPr>
          <a:xfrm rot="6861834">
            <a:off x="1783588" y="10889277"/>
            <a:ext cx="1620000" cy="3279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73" name="Right Arrow 1172">
            <a:extLst>
              <a:ext uri="{FF2B5EF4-FFF2-40B4-BE49-F238E27FC236}">
                <a16:creationId xmlns:a16="http://schemas.microsoft.com/office/drawing/2014/main" id="{E3AC11AD-3BCD-5A41-A2F9-84B327D6C3A1}"/>
              </a:ext>
            </a:extLst>
          </p:cNvPr>
          <p:cNvSpPr/>
          <p:nvPr/>
        </p:nvSpPr>
        <p:spPr>
          <a:xfrm rot="10800000">
            <a:off x="2698500" y="12397213"/>
            <a:ext cx="2022377" cy="3279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5F54D466-D75C-A94A-BC10-38E802C9B442}"/>
              </a:ext>
            </a:extLst>
          </p:cNvPr>
          <p:cNvSpPr/>
          <p:nvPr/>
        </p:nvSpPr>
        <p:spPr>
          <a:xfrm>
            <a:off x="11085640" y="3078987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000" b="1" dirty="0">
                <a:solidFill>
                  <a:srgbClr val="2F528F"/>
                </a:solidFill>
              </a:rPr>
              <a:t>…</a:t>
            </a:r>
            <a:endParaRPr lang="en-LU" sz="2000" dirty="0"/>
          </a:p>
        </p:txBody>
      </p:sp>
    </p:spTree>
    <p:extLst>
      <p:ext uri="{BB962C8B-B14F-4D97-AF65-F5344CB8AC3E}">
        <p14:creationId xmlns:p14="http://schemas.microsoft.com/office/powerpoint/2010/main" val="20403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135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15</cp:revision>
  <dcterms:created xsi:type="dcterms:W3CDTF">2021-10-13T15:43:00Z</dcterms:created>
  <dcterms:modified xsi:type="dcterms:W3CDTF">2021-10-28T12:49:36Z</dcterms:modified>
</cp:coreProperties>
</file>