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040313" cy="3600450"/>
  <p:notesSz cx="6858000" cy="9144000"/>
  <p:defaultTextStyle>
    <a:defPPr>
      <a:defRPr lang="en-US"/>
    </a:defPPr>
    <a:lvl1pPr marL="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20734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41468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62202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82936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03670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24404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145138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1658722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24"/>
  </p:normalViewPr>
  <p:slideViewPr>
    <p:cSldViewPr snapToGrid="0" snapToObjects="1">
      <p:cViewPr varScale="1">
        <p:scale>
          <a:sx n="215" d="100"/>
          <a:sy n="215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89241"/>
            <a:ext cx="428426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91691"/>
            <a:ext cx="108681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91691"/>
            <a:ext cx="3197449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97613"/>
            <a:ext cx="434727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409469"/>
            <a:ext cx="434727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4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58453"/>
            <a:ext cx="2142133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58453"/>
            <a:ext cx="2142133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82610"/>
            <a:ext cx="21322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315164"/>
            <a:ext cx="213228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82610"/>
            <a:ext cx="21427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315164"/>
            <a:ext cx="214279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518399"/>
            <a:ext cx="255165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518399"/>
            <a:ext cx="255165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C567-C5F0-D144-81DC-46FCE9192C11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337084"/>
            <a:ext cx="170110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6F827F-A68B-FE43-AE83-6CCB4FB1E257}"/>
              </a:ext>
            </a:extLst>
          </p:cNvPr>
          <p:cNvSpPr/>
          <p:nvPr/>
        </p:nvSpPr>
        <p:spPr>
          <a:xfrm>
            <a:off x="777833" y="397824"/>
            <a:ext cx="1436914" cy="8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46A2E-489E-F24F-B964-6B4859477320}"/>
              </a:ext>
            </a:extLst>
          </p:cNvPr>
          <p:cNvSpPr/>
          <p:nvPr/>
        </p:nvSpPr>
        <p:spPr>
          <a:xfrm>
            <a:off x="1286492" y="752105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6B787-9CF3-2F43-B2EF-8852FE65FEB4}"/>
              </a:ext>
            </a:extLst>
          </p:cNvPr>
          <p:cNvSpPr txBox="1"/>
          <p:nvPr/>
        </p:nvSpPr>
        <p:spPr>
          <a:xfrm>
            <a:off x="760020" y="397824"/>
            <a:ext cx="572593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B6A34-51D7-B44F-8D3B-60F7AE3F7E26}"/>
              </a:ext>
            </a:extLst>
          </p:cNvPr>
          <p:cNvSpPr txBox="1"/>
          <p:nvPr/>
        </p:nvSpPr>
        <p:spPr>
          <a:xfrm>
            <a:off x="1227117" y="758042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0BABD4-3890-6440-B031-8C0D60BE8450}"/>
              </a:ext>
            </a:extLst>
          </p:cNvPr>
          <p:cNvSpPr/>
          <p:nvPr/>
        </p:nvSpPr>
        <p:spPr>
          <a:xfrm>
            <a:off x="2782785" y="395844"/>
            <a:ext cx="1436914" cy="8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9ABF9-C68D-0249-8111-373A914DBBAC}"/>
              </a:ext>
            </a:extLst>
          </p:cNvPr>
          <p:cNvSpPr/>
          <p:nvPr/>
        </p:nvSpPr>
        <p:spPr>
          <a:xfrm>
            <a:off x="2816431" y="744187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978C5-D175-7545-8719-0D457EEF2C3A}"/>
              </a:ext>
            </a:extLst>
          </p:cNvPr>
          <p:cNvSpPr txBox="1"/>
          <p:nvPr/>
        </p:nvSpPr>
        <p:spPr>
          <a:xfrm>
            <a:off x="2764972" y="395844"/>
            <a:ext cx="61747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4D40C-A56F-974A-AC28-8933F74D2F50}"/>
              </a:ext>
            </a:extLst>
          </p:cNvPr>
          <p:cNvSpPr txBox="1"/>
          <p:nvPr/>
        </p:nvSpPr>
        <p:spPr>
          <a:xfrm>
            <a:off x="2757056" y="750124"/>
            <a:ext cx="50526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9907F-E31D-EC44-AF98-FDA27969A252}"/>
              </a:ext>
            </a:extLst>
          </p:cNvPr>
          <p:cNvSpPr/>
          <p:nvPr/>
        </p:nvSpPr>
        <p:spPr>
          <a:xfrm>
            <a:off x="2909455" y="932214"/>
            <a:ext cx="783772" cy="2137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6BD60-CDB5-1242-9407-1CDD9D5DFA80}"/>
              </a:ext>
            </a:extLst>
          </p:cNvPr>
          <p:cNvSpPr txBox="1"/>
          <p:nvPr/>
        </p:nvSpPr>
        <p:spPr>
          <a:xfrm>
            <a:off x="2850079" y="890646"/>
            <a:ext cx="835485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FAQAS_mutate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3BCC-BCD2-3140-8E0D-1F5B04275119}"/>
              </a:ext>
            </a:extLst>
          </p:cNvPr>
          <p:cNvSpPr txBox="1"/>
          <p:nvPr/>
        </p:nvSpPr>
        <p:spPr>
          <a:xfrm>
            <a:off x="172193" y="504700"/>
            <a:ext cx="409086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5893ED3-B3FE-4B47-ABA6-0FEB763291C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81279" y="613640"/>
            <a:ext cx="1888789" cy="467015"/>
          </a:xfrm>
          <a:prstGeom prst="bentConnector3">
            <a:avLst>
              <a:gd name="adj1" fmla="val 286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2AB255D-F122-4949-880F-26E983BC9E53}"/>
              </a:ext>
            </a:extLst>
          </p:cNvPr>
          <p:cNvCxnSpPr>
            <a:cxnSpLocks/>
          </p:cNvCxnSpPr>
          <p:nvPr/>
        </p:nvCxnSpPr>
        <p:spPr>
          <a:xfrm flipV="1">
            <a:off x="2532791" y="581891"/>
            <a:ext cx="1973895" cy="498846"/>
          </a:xfrm>
          <a:prstGeom prst="bentConnector3">
            <a:avLst>
              <a:gd name="adj1" fmla="val 554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F4A3DF-4C0D-B34F-86CB-19CBF9AF4E32}"/>
              </a:ext>
            </a:extLst>
          </p:cNvPr>
          <p:cNvSpPr txBox="1"/>
          <p:nvPr/>
        </p:nvSpPr>
        <p:spPr>
          <a:xfrm>
            <a:off x="4510645" y="467096"/>
            <a:ext cx="487634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8D687-0245-2040-B798-89AB6B837C2C}"/>
              </a:ext>
            </a:extLst>
          </p:cNvPr>
          <p:cNvSpPr txBox="1"/>
          <p:nvPr/>
        </p:nvSpPr>
        <p:spPr>
          <a:xfrm>
            <a:off x="4526480" y="862942"/>
            <a:ext cx="460382" cy="343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Oracle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C30B4-1C94-0441-8AE6-4B9739CEDE9A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4754462" y="684976"/>
            <a:ext cx="2209" cy="177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00D1CB-E085-2240-B3C6-9198326EAEE6}"/>
              </a:ext>
            </a:extLst>
          </p:cNvPr>
          <p:cNvSpPr txBox="1"/>
          <p:nvPr/>
        </p:nvSpPr>
        <p:spPr>
          <a:xfrm>
            <a:off x="0" y="89066"/>
            <a:ext cx="1667444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 during mutation testing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94DD7D-CDBF-7E4D-87FF-14F28DB001F3}"/>
              </a:ext>
            </a:extLst>
          </p:cNvPr>
          <p:cNvSpPr/>
          <p:nvPr/>
        </p:nvSpPr>
        <p:spPr>
          <a:xfrm>
            <a:off x="819867" y="1814946"/>
            <a:ext cx="1436914" cy="8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88BB6F-0BDE-5246-B986-328D6E0D8B56}"/>
              </a:ext>
            </a:extLst>
          </p:cNvPr>
          <p:cNvSpPr/>
          <p:nvPr/>
        </p:nvSpPr>
        <p:spPr>
          <a:xfrm>
            <a:off x="1328526" y="2036619"/>
            <a:ext cx="898567" cy="562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1AC06-063C-2C4B-BAD4-4449137A5079}"/>
              </a:ext>
            </a:extLst>
          </p:cNvPr>
          <p:cNvSpPr txBox="1"/>
          <p:nvPr/>
        </p:nvSpPr>
        <p:spPr>
          <a:xfrm>
            <a:off x="802054" y="1814946"/>
            <a:ext cx="572593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1304A-FF94-0B4B-BC5A-9922B1811341}"/>
              </a:ext>
            </a:extLst>
          </p:cNvPr>
          <p:cNvSpPr txBox="1"/>
          <p:nvPr/>
        </p:nvSpPr>
        <p:spPr>
          <a:xfrm>
            <a:off x="1257276" y="2008910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F9D66B-75DD-9B46-A01D-30DD53858B3C}"/>
              </a:ext>
            </a:extLst>
          </p:cNvPr>
          <p:cNvSpPr txBox="1"/>
          <p:nvPr/>
        </p:nvSpPr>
        <p:spPr>
          <a:xfrm>
            <a:off x="1360196" y="2194953"/>
            <a:ext cx="835485" cy="343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Extended </a:t>
            </a:r>
          </a:p>
          <a:p>
            <a:r>
              <a:rPr lang="en-US" dirty="0" err="1"/>
              <a:t>FAQAS_mutate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EE15D6-6DF5-554C-8977-0A6BE41805B5}"/>
              </a:ext>
            </a:extLst>
          </p:cNvPr>
          <p:cNvSpPr txBox="1"/>
          <p:nvPr/>
        </p:nvSpPr>
        <p:spPr>
          <a:xfrm>
            <a:off x="89065" y="1921822"/>
            <a:ext cx="570017" cy="343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to find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414AB6B5-5A06-374D-9A0E-FD15CD8EC2B3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59082" y="2093536"/>
            <a:ext cx="1853020" cy="404241"/>
          </a:xfrm>
          <a:prstGeom prst="bentConnector3">
            <a:avLst>
              <a:gd name="adj1" fmla="val 214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A28D50-6102-1C41-8266-BDBC2C369E70}"/>
              </a:ext>
            </a:extLst>
          </p:cNvPr>
          <p:cNvSpPr txBox="1"/>
          <p:nvPr/>
        </p:nvSpPr>
        <p:spPr>
          <a:xfrm>
            <a:off x="42034" y="1506188"/>
            <a:ext cx="2303836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Reachability analysis for test suite augmentation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2B57C5-3A1D-B540-AD81-1F865791ABFB}"/>
              </a:ext>
            </a:extLst>
          </p:cNvPr>
          <p:cNvSpPr/>
          <p:nvPr/>
        </p:nvSpPr>
        <p:spPr>
          <a:xfrm>
            <a:off x="1423530" y="2238499"/>
            <a:ext cx="783772" cy="340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D912BC-8C91-F544-8176-7BE3218F8316}"/>
              </a:ext>
            </a:extLst>
          </p:cNvPr>
          <p:cNvSpPr txBox="1"/>
          <p:nvPr/>
        </p:nvSpPr>
        <p:spPr>
          <a:xfrm>
            <a:off x="2196936" y="860961"/>
            <a:ext cx="596638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41582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31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3</cp:revision>
  <dcterms:created xsi:type="dcterms:W3CDTF">2020-06-24T15:05:29Z</dcterms:created>
  <dcterms:modified xsi:type="dcterms:W3CDTF">2020-06-24T15:51:45Z</dcterms:modified>
</cp:coreProperties>
</file>