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
  </p:notesMasterIdLst>
  <p:sldIdLst>
    <p:sldId id="272" r:id="rId2"/>
  </p:sldIdLst>
  <p:sldSz cx="13679488" cy="9753600"/>
  <p:notesSz cx="6858000" cy="9144000"/>
  <p:defaultTextStyle>
    <a:lvl1pPr algn="ctr" defTabSz="584200">
      <a:defRPr sz="4200">
        <a:solidFill>
          <a:srgbClr val="535353"/>
        </a:solidFill>
        <a:latin typeface="+mn-lt"/>
        <a:ea typeface="+mn-ea"/>
        <a:cs typeface="+mn-cs"/>
        <a:sym typeface="Helvetica Neue Bold Condensed"/>
      </a:defRPr>
    </a:lvl1pPr>
    <a:lvl2pPr indent="342900" algn="ctr" defTabSz="584200">
      <a:defRPr sz="4200">
        <a:solidFill>
          <a:srgbClr val="535353"/>
        </a:solidFill>
        <a:latin typeface="+mn-lt"/>
        <a:ea typeface="+mn-ea"/>
        <a:cs typeface="+mn-cs"/>
        <a:sym typeface="Helvetica Neue Bold Condensed"/>
      </a:defRPr>
    </a:lvl2pPr>
    <a:lvl3pPr indent="685800" algn="ctr" defTabSz="584200">
      <a:defRPr sz="4200">
        <a:solidFill>
          <a:srgbClr val="535353"/>
        </a:solidFill>
        <a:latin typeface="+mn-lt"/>
        <a:ea typeface="+mn-ea"/>
        <a:cs typeface="+mn-cs"/>
        <a:sym typeface="Helvetica Neue Bold Condensed"/>
      </a:defRPr>
    </a:lvl3pPr>
    <a:lvl4pPr indent="1028700" algn="ctr" defTabSz="584200">
      <a:defRPr sz="4200">
        <a:solidFill>
          <a:srgbClr val="535353"/>
        </a:solidFill>
        <a:latin typeface="+mn-lt"/>
        <a:ea typeface="+mn-ea"/>
        <a:cs typeface="+mn-cs"/>
        <a:sym typeface="Helvetica Neue Bold Condensed"/>
      </a:defRPr>
    </a:lvl4pPr>
    <a:lvl5pPr indent="1371600" algn="ctr" defTabSz="584200">
      <a:defRPr sz="4200">
        <a:solidFill>
          <a:srgbClr val="535353"/>
        </a:solidFill>
        <a:latin typeface="+mn-lt"/>
        <a:ea typeface="+mn-ea"/>
        <a:cs typeface="+mn-cs"/>
        <a:sym typeface="Helvetica Neue Bold Condensed"/>
      </a:defRPr>
    </a:lvl5pPr>
    <a:lvl6pPr indent="1714500" algn="ctr" defTabSz="584200">
      <a:defRPr sz="4200">
        <a:solidFill>
          <a:srgbClr val="535353"/>
        </a:solidFill>
        <a:latin typeface="+mn-lt"/>
        <a:ea typeface="+mn-ea"/>
        <a:cs typeface="+mn-cs"/>
        <a:sym typeface="Helvetica Neue Bold Condensed"/>
      </a:defRPr>
    </a:lvl6pPr>
    <a:lvl7pPr indent="2057400" algn="ctr" defTabSz="584200">
      <a:defRPr sz="4200">
        <a:solidFill>
          <a:srgbClr val="535353"/>
        </a:solidFill>
        <a:latin typeface="+mn-lt"/>
        <a:ea typeface="+mn-ea"/>
        <a:cs typeface="+mn-cs"/>
        <a:sym typeface="Helvetica Neue Bold Condensed"/>
      </a:defRPr>
    </a:lvl7pPr>
    <a:lvl8pPr indent="2400300" algn="ctr" defTabSz="584200">
      <a:defRPr sz="4200">
        <a:solidFill>
          <a:srgbClr val="535353"/>
        </a:solidFill>
        <a:latin typeface="+mn-lt"/>
        <a:ea typeface="+mn-ea"/>
        <a:cs typeface="+mn-cs"/>
        <a:sym typeface="Helvetica Neue Bold Condensed"/>
      </a:defRPr>
    </a:lvl8pPr>
    <a:lvl9pPr indent="2743200" algn="ctr" defTabSz="584200">
      <a:defRPr sz="4200">
        <a:solidFill>
          <a:srgbClr val="535353"/>
        </a:solidFill>
        <a:latin typeface="+mn-lt"/>
        <a:ea typeface="+mn-ea"/>
        <a:cs typeface="+mn-cs"/>
        <a:sym typeface="Helvetica Neue Bold Condensed"/>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zio PASTORE" initials="FP" lastIdx="15" clrIdx="0">
    <p:extLst>
      <p:ext uri="{19B8F6BF-5375-455C-9EA6-DF929625EA0E}">
        <p15:presenceInfo xmlns:p15="http://schemas.microsoft.com/office/powerpoint/2012/main" userId="S::fabrizio.pastore@uni.lu::4a4111b2-b548-4b76-95c1-42a635f1bd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CCAD"/>
    <a:srgbClr val="F9CBAE"/>
    <a:srgbClr val="D224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9"/>
    <p:restoredTop sz="82796"/>
  </p:normalViewPr>
  <p:slideViewPr>
    <p:cSldViewPr snapToGrid="0" snapToObjects="1">
      <p:cViewPr varScale="1">
        <p:scale>
          <a:sx n="51" d="100"/>
          <a:sy n="51" d="100"/>
        </p:scale>
        <p:origin x="240"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B2255-37B6-404B-87B7-6AE47F48CD4B}" type="datetimeFigureOut">
              <a:rPr lang="en-US" smtClean="0"/>
              <a:t>11/29/19</a:t>
            </a:fld>
            <a:endParaRPr lang="en-US"/>
          </a:p>
        </p:txBody>
      </p:sp>
      <p:sp>
        <p:nvSpPr>
          <p:cNvPr id="4" name="Slide Image Placeholder 3"/>
          <p:cNvSpPr>
            <a:spLocks noGrp="1" noRot="1" noChangeAspect="1"/>
          </p:cNvSpPr>
          <p:nvPr>
            <p:ph type="sldImg" idx="2"/>
          </p:nvPr>
        </p:nvSpPr>
        <p:spPr>
          <a:xfrm>
            <a:off x="1265238" y="1143000"/>
            <a:ext cx="43275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6ED07-A9F5-844F-8874-E6D4BA2E69C9}" type="slidenum">
              <a:rPr lang="en-US" smtClean="0"/>
              <a:t>‹#›</a:t>
            </a:fld>
            <a:endParaRPr lang="en-US"/>
          </a:p>
        </p:txBody>
      </p:sp>
    </p:spTree>
    <p:extLst>
      <p:ext uri="{BB962C8B-B14F-4D97-AF65-F5344CB8AC3E}">
        <p14:creationId xmlns:p14="http://schemas.microsoft.com/office/powerpoint/2010/main" val="274781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5238" y="1143000"/>
            <a:ext cx="4327525"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Since data mutation is not driven by changes in the code, it is not possible to use test case generation techniques that are drive by the code (i.e., we cannot indicate to KLEE to generate an input that covers a modified instruction).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need to drive test generation based on the mutated data.</a:t>
            </a:r>
          </a:p>
          <a:p>
            <a:r>
              <a:rPr lang="en-US" sz="1200" b="0" i="0" u="none" strike="noStrike" kern="1200" dirty="0">
                <a:solidFill>
                  <a:schemeClr val="tx1"/>
                </a:solidFill>
                <a:effectLst/>
                <a:latin typeface="+mn-lt"/>
                <a:ea typeface="+mn-ea"/>
                <a:cs typeface="+mn-cs"/>
              </a:rPr>
              <a:t>The simplest solution is just to include the mutated data in the test suite - i.e., </a:t>
            </a:r>
            <a:r>
              <a:rPr lang="en-US" sz="1200" b="1" i="0" u="none" strike="noStrike" kern="1200" dirty="0">
                <a:solidFill>
                  <a:schemeClr val="tx1"/>
                </a:solidFill>
                <a:effectLst/>
                <a:latin typeface="+mn-lt"/>
                <a:ea typeface="+mn-ea"/>
                <a:cs typeface="+mn-cs"/>
              </a:rPr>
              <a:t>we create a new test case that deliberately perform fault injection </a:t>
            </a:r>
            <a:r>
              <a:rPr lang="en-US" sz="1200" b="0" i="0" u="none" strike="noStrike" kern="1200" dirty="0">
                <a:solidFill>
                  <a:schemeClr val="tx1"/>
                </a:solidFill>
                <a:effectLst/>
                <a:latin typeface="+mn-lt"/>
                <a:ea typeface="+mn-ea"/>
                <a:cs typeface="+mn-cs"/>
              </a:rPr>
              <a:t>(e.g., by using specific library functions)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Additionally, we could use a model based approach to generate a system input that lead to the same mutated data being communicated by components.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(you can stop here, the following are details, if needed I jump in) The idea is that we have a strategy to generate system inputs which is model-based, and we drive the generation of the inputs based on a fitness function that measures how close we are toward the generation of a case that trigger exactly the mutated input.</a:t>
            </a:r>
          </a:p>
          <a:p>
            <a:endParaRPr lang="en-US" dirty="0"/>
          </a:p>
          <a:p>
            <a:r>
              <a:rPr lang="en-US" dirty="0"/>
              <a:t>Improve test suite --&gt; we introduce unit test cases with data we have generated</a:t>
            </a:r>
          </a:p>
        </p:txBody>
      </p:sp>
      <p:sp>
        <p:nvSpPr>
          <p:cNvPr id="4" name="Slide Number Placeholder 3"/>
          <p:cNvSpPr>
            <a:spLocks noGrp="1"/>
          </p:cNvSpPr>
          <p:nvPr>
            <p:ph type="sldNum" sz="quarter" idx="5"/>
          </p:nvPr>
        </p:nvSpPr>
        <p:spPr/>
        <p:txBody>
          <a:bodyPr/>
          <a:lstStyle/>
          <a:p>
            <a:fld id="{1116ED07-A9F5-844F-8874-E6D4BA2E69C9}" type="slidenum">
              <a:rPr lang="en-US" smtClean="0"/>
              <a:t>1</a:t>
            </a:fld>
            <a:endParaRPr lang="en-US"/>
          </a:p>
        </p:txBody>
      </p:sp>
    </p:spTree>
    <p:extLst>
      <p:ext uri="{BB962C8B-B14F-4D97-AF65-F5344CB8AC3E}">
        <p14:creationId xmlns:p14="http://schemas.microsoft.com/office/powerpoint/2010/main" val="288638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 Photo">
    <p:spTree>
      <p:nvGrpSpPr>
        <p:cNvPr id="1" name=""/>
        <p:cNvGrpSpPr/>
        <p:nvPr/>
      </p:nvGrpSpPr>
      <p:grpSpPr>
        <a:xfrm>
          <a:off x="0" y="0"/>
          <a:ext cx="0" cy="0"/>
          <a:chOff x="0" y="0"/>
          <a:chExt cx="0" cy="0"/>
        </a:xfrm>
      </p:grpSpPr>
      <p:sp>
        <p:nvSpPr>
          <p:cNvPr id="16" name="Shape 16"/>
          <p:cNvSpPr>
            <a:spLocks noGrp="1"/>
          </p:cNvSpPr>
          <p:nvPr>
            <p:ph type="title"/>
          </p:nvPr>
        </p:nvSpPr>
        <p:spPr>
          <a:xfrm>
            <a:off x="374049" y="6832600"/>
            <a:ext cx="12931391" cy="1257300"/>
          </a:xfrm>
          <a:prstGeom prst="rect">
            <a:avLst/>
          </a:prstGeom>
        </p:spPr>
        <p:txBody>
          <a:bodyPr anchor="b"/>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17" name="Shape 17"/>
          <p:cNvSpPr>
            <a:spLocks noGrp="1"/>
          </p:cNvSpPr>
          <p:nvPr>
            <p:ph type="body" idx="1"/>
          </p:nvPr>
        </p:nvSpPr>
        <p:spPr>
          <a:xfrm>
            <a:off x="374049" y="8077200"/>
            <a:ext cx="12931391" cy="12065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lang="en-US" sz="3800">
                <a:solidFill>
                  <a:srgbClr val="525252"/>
                </a:solidFill>
              </a:rPr>
              <a:t>Edit Master text styles</a:t>
            </a:r>
          </a:p>
          <a:p>
            <a:pPr lvl="1">
              <a:defRPr sz="1800">
                <a:solidFill>
                  <a:srgbClr val="000000"/>
                </a:solidFill>
              </a:defRPr>
            </a:pPr>
            <a:r>
              <a:rPr lang="en-US" sz="3800">
                <a:solidFill>
                  <a:srgbClr val="525252"/>
                </a:solidFill>
              </a:rPr>
              <a:t>Second level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3" name="Shape 23"/>
          <p:cNvSpPr>
            <a:spLocks noGrp="1"/>
          </p:cNvSpPr>
          <p:nvPr>
            <p:ph type="body" idx="1"/>
          </p:nvPr>
        </p:nvSpPr>
        <p:spPr>
          <a:xfrm>
            <a:off x="374049" y="254000"/>
            <a:ext cx="12931391" cy="9232900"/>
          </a:xfrm>
          <a:prstGeom prst="rect">
            <a:avLst/>
          </a:prstGeom>
        </p:spPr>
        <p:txBody>
          <a:bodyPr/>
          <a:lstStyle>
            <a:lvl1pPr>
              <a:lnSpc>
                <a:spcPct val="120000"/>
              </a:lnSpc>
              <a:defRPr sz="4600">
                <a:solidFill>
                  <a:srgbClr val="525252"/>
                </a:solidFill>
              </a:defRPr>
            </a:lvl1pPr>
            <a:lvl2pPr>
              <a:lnSpc>
                <a:spcPct val="120000"/>
              </a:lnSpc>
              <a:defRPr sz="4600">
                <a:solidFill>
                  <a:srgbClr val="525252"/>
                </a:solidFill>
              </a:defRPr>
            </a:lvl2pPr>
            <a:lvl3pPr>
              <a:lnSpc>
                <a:spcPct val="120000"/>
              </a:lnSpc>
              <a:defRPr sz="4600">
                <a:solidFill>
                  <a:srgbClr val="525252"/>
                </a:solidFill>
              </a:defRPr>
            </a:lvl3pPr>
            <a:lvl4pPr>
              <a:lnSpc>
                <a:spcPct val="120000"/>
              </a:lnSpc>
              <a:defRPr sz="4600">
                <a:solidFill>
                  <a:srgbClr val="525252"/>
                </a:solidFill>
              </a:defRPr>
            </a:lvl4pPr>
            <a:lvl5pPr>
              <a:lnSpc>
                <a:spcPct val="120000"/>
              </a:lnSpc>
              <a:defRPr sz="4600">
                <a:solidFill>
                  <a:srgbClr val="525252"/>
                </a:solidFill>
              </a:defRPr>
            </a:lvl5pPr>
          </a:lstStyle>
          <a:p>
            <a:pPr lvl="0">
              <a:defRPr sz="1800">
                <a:solidFill>
                  <a:srgbClr val="000000"/>
                </a:solidFill>
              </a:defRPr>
            </a:pPr>
            <a:r>
              <a:rPr lang="en-US" sz="4600">
                <a:solidFill>
                  <a:srgbClr val="525252"/>
                </a:solidFill>
              </a:rPr>
              <a:t>Edit Master text styles</a:t>
            </a:r>
          </a:p>
          <a:p>
            <a:pPr lvl="1">
              <a:defRPr sz="1800">
                <a:solidFill>
                  <a:srgbClr val="000000"/>
                </a:solidFill>
              </a:defRPr>
            </a:pPr>
            <a:r>
              <a:rPr lang="en-US" sz="4600">
                <a:solidFill>
                  <a:srgbClr val="525252"/>
                </a:solidFill>
              </a:rPr>
              <a:t>Second level</a:t>
            </a:r>
          </a:p>
          <a:p>
            <a:pPr lvl="2">
              <a:defRPr sz="1800">
                <a:solidFill>
                  <a:srgbClr val="000000"/>
                </a:solidFill>
              </a:defRPr>
            </a:pPr>
            <a:r>
              <a:rPr lang="en-US" sz="4600">
                <a:solidFill>
                  <a:srgbClr val="525252"/>
                </a:solidFill>
              </a:rPr>
              <a:t>Third level</a:t>
            </a:r>
          </a:p>
          <a:p>
            <a:pPr lvl="3">
              <a:defRPr sz="1800">
                <a:solidFill>
                  <a:srgbClr val="000000"/>
                </a:solidFill>
              </a:defRPr>
            </a:pPr>
            <a:r>
              <a:rPr lang="en-US" sz="4600">
                <a:solidFill>
                  <a:srgbClr val="525252"/>
                </a:solidFill>
              </a:rPr>
              <a:t>Fourth level</a:t>
            </a:r>
          </a:p>
          <a:p>
            <a:pPr lvl="4">
              <a:defRPr sz="1800">
                <a:solidFill>
                  <a:srgbClr val="000000"/>
                </a:solidFill>
              </a:defRPr>
            </a:pPr>
            <a:r>
              <a:rPr lang="en-US" sz="4600">
                <a:solidFill>
                  <a:srgbClr val="525252"/>
                </a:solidFill>
              </a:rPr>
              <a:t>Fifth level</a:t>
            </a:r>
            <a:endParaRPr sz="4600">
              <a:solidFill>
                <a:srgbClr val="525252"/>
              </a:solidFill>
            </a:endParaRP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32" name="Shape 32"/>
          <p:cNvSpPr>
            <a:spLocks noGrp="1"/>
          </p:cNvSpPr>
          <p:nvPr>
            <p:ph type="title"/>
          </p:nvPr>
        </p:nvSpPr>
        <p:spPr>
          <a:xfrm>
            <a:off x="374049" y="7416800"/>
            <a:ext cx="12931391" cy="1282700"/>
          </a:xfrm>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2" name="Slide Number Placeholder 1"/>
          <p:cNvSpPr>
            <a:spLocks noGrp="1"/>
          </p:cNvSpPr>
          <p:nvPr>
            <p:ph type="sldNum" sz="quarter" idx="10"/>
          </p:nvPr>
        </p:nvSpPr>
        <p:spPr/>
        <p:txBody>
          <a:bodyPr/>
          <a:lstStyle/>
          <a:p>
            <a:pPr lvl="0"/>
            <a:fld id="{86CB4B4D-7CA3-9044-876B-883B54F8677D}" type="slidenum">
              <a:rPr lang="en-US" smtClean="0"/>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4" name="Shape 34"/>
          <p:cNvSpPr>
            <a:spLocks noGrp="1"/>
          </p:cNvSpPr>
          <p:nvPr>
            <p:ph type="title"/>
          </p:nvPr>
        </p:nvSpPr>
        <p:spPr>
          <a:xfrm>
            <a:off x="374049" y="1384300"/>
            <a:ext cx="6198518" cy="3505200"/>
          </a:xfrm>
          <a:prstGeom prst="rect">
            <a:avLst/>
          </a:prstGeom>
        </p:spPr>
        <p:txBody>
          <a:bodyPr anchor="b"/>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35" name="Shape 35"/>
          <p:cNvSpPr>
            <a:spLocks noGrp="1"/>
          </p:cNvSpPr>
          <p:nvPr>
            <p:ph type="body" idx="1"/>
          </p:nvPr>
        </p:nvSpPr>
        <p:spPr>
          <a:xfrm>
            <a:off x="374049" y="4876800"/>
            <a:ext cx="6198518" cy="12954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lang="en-US" sz="3800">
                <a:solidFill>
                  <a:srgbClr val="525252"/>
                </a:solidFill>
              </a:rPr>
              <a:t>Edit Master text styles</a:t>
            </a:r>
          </a:p>
          <a:p>
            <a:pPr lvl="1">
              <a:defRPr sz="1800">
                <a:solidFill>
                  <a:srgbClr val="000000"/>
                </a:solidFill>
              </a:defRPr>
            </a:pPr>
            <a:r>
              <a:rPr lang="en-US" sz="3800">
                <a:solidFill>
                  <a:srgbClr val="525252"/>
                </a:solidFill>
              </a:rPr>
              <a:t>Second level</a:t>
            </a:r>
          </a:p>
          <a:p>
            <a:pPr lvl="2">
              <a:defRPr sz="1800">
                <a:solidFill>
                  <a:srgbClr val="000000"/>
                </a:solidFill>
              </a:defRPr>
            </a:pPr>
            <a:r>
              <a:rPr lang="en-US" sz="3800">
                <a:solidFill>
                  <a:srgbClr val="525252"/>
                </a:solidFill>
              </a:rPr>
              <a:t>Third level</a:t>
            </a:r>
          </a:p>
          <a:p>
            <a:pPr lvl="3">
              <a:defRPr sz="1800">
                <a:solidFill>
                  <a:srgbClr val="000000"/>
                </a:solidFill>
              </a:defRPr>
            </a:pPr>
            <a:r>
              <a:rPr lang="en-US" sz="3800">
                <a:solidFill>
                  <a:srgbClr val="525252"/>
                </a:solidFill>
              </a:rPr>
              <a:t>Fourth level</a:t>
            </a:r>
          </a:p>
          <a:p>
            <a:pPr lvl="4">
              <a:defRPr sz="1800">
                <a:solidFill>
                  <a:srgbClr val="000000"/>
                </a:solidFill>
              </a:defRPr>
            </a:pPr>
            <a:r>
              <a:rPr lang="en-US" sz="3800">
                <a:solidFill>
                  <a:srgbClr val="525252"/>
                </a:solidFill>
              </a:rPr>
              <a:t>Fifth level</a:t>
            </a:r>
            <a:endParaRPr sz="3800">
              <a:solidFill>
                <a:srgbClr val="525252"/>
              </a:solidFill>
            </a:endParaRPr>
          </a:p>
        </p:txBody>
      </p:sp>
      <p:sp>
        <p:nvSpPr>
          <p:cNvPr id="2" name="Slide Number Placeholder 1"/>
          <p:cNvSpPr>
            <a:spLocks noGrp="1"/>
          </p:cNvSpPr>
          <p:nvPr>
            <p:ph type="sldNum" sz="quarter" idx="10"/>
          </p:nvPr>
        </p:nvSpPr>
        <p:spPr/>
        <p:txBody>
          <a:bodyPr/>
          <a:lstStyle/>
          <a:p>
            <a:pPr lvl="0"/>
            <a:fld id="{86CB4B4D-7CA3-9044-876B-883B54F8677D}" type="slidenum">
              <a:rPr lang="en-US" smtClean="0"/>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38" name="Shape 38"/>
          <p:cNvSpPr>
            <a:spLocks noGrp="1"/>
          </p:cNvSpPr>
          <p:nvPr>
            <p:ph type="body" idx="1"/>
          </p:nvPr>
        </p:nvSpPr>
        <p:spPr>
          <a:xfrm>
            <a:off x="374049" y="3187700"/>
            <a:ext cx="6198518" cy="5842000"/>
          </a:xfrm>
          <a:prstGeom prst="rect">
            <a:avLst/>
          </a:prstGeom>
        </p:spPr>
        <p:txBody>
          <a:bodyPr/>
          <a:lstStyle/>
          <a:p>
            <a:pPr lvl="0">
              <a:defRPr sz="1800">
                <a:solidFill>
                  <a:srgbClr val="000000"/>
                </a:solidFill>
              </a:defRPr>
            </a:pPr>
            <a:r>
              <a:rPr lang="en-US" sz="3800">
                <a:solidFill>
                  <a:srgbClr val="535353"/>
                </a:solidFill>
              </a:rPr>
              <a:t>Edit Master text styles</a:t>
            </a:r>
          </a:p>
          <a:p>
            <a:pPr lvl="1">
              <a:defRPr sz="1800">
                <a:solidFill>
                  <a:srgbClr val="000000"/>
                </a:solidFill>
              </a:defRPr>
            </a:pPr>
            <a:r>
              <a:rPr lang="en-US" sz="3800">
                <a:solidFill>
                  <a:srgbClr val="535353"/>
                </a:solidFill>
              </a:rPr>
              <a:t>Second level</a:t>
            </a:r>
          </a:p>
          <a:p>
            <a:pPr lvl="2">
              <a:defRPr sz="1800">
                <a:solidFill>
                  <a:srgbClr val="000000"/>
                </a:solidFill>
              </a:defRPr>
            </a:pPr>
            <a:r>
              <a:rPr lang="en-US" sz="3800">
                <a:solidFill>
                  <a:srgbClr val="535353"/>
                </a:solidFill>
              </a:rPr>
              <a:t>Third level</a:t>
            </a:r>
          </a:p>
          <a:p>
            <a:pPr lvl="3">
              <a:defRPr sz="1800">
                <a:solidFill>
                  <a:srgbClr val="000000"/>
                </a:solidFill>
              </a:defRPr>
            </a:pPr>
            <a:r>
              <a:rPr lang="en-US" sz="3800">
                <a:solidFill>
                  <a:srgbClr val="535353"/>
                </a:solidFill>
              </a:rPr>
              <a:t>Fourth level</a:t>
            </a:r>
          </a:p>
          <a:p>
            <a:pPr lvl="4">
              <a:defRPr sz="1800">
                <a:solidFill>
                  <a:srgbClr val="000000"/>
                </a:solidFill>
              </a:defRPr>
            </a:pPr>
            <a:r>
              <a:rPr lang="en-US" sz="3800">
                <a:solidFill>
                  <a:srgbClr val="535353"/>
                </a:solidFill>
              </a:rPr>
              <a:t>Fifth level</a:t>
            </a:r>
            <a:endParaRPr sz="3800">
              <a:solidFill>
                <a:srgbClr val="535353"/>
              </a:solidFill>
            </a:endParaRPr>
          </a:p>
        </p:txBody>
      </p:sp>
      <p:sp>
        <p:nvSpPr>
          <p:cNvPr id="39" name="Shape 3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41" name="Shape 41"/>
          <p:cNvSpPr>
            <a:spLocks noGrp="1"/>
          </p:cNvSpPr>
          <p:nvPr>
            <p:ph type="title"/>
          </p:nvPr>
        </p:nvSpPr>
        <p:spPr>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42" name="Shape 42"/>
          <p:cNvSpPr>
            <a:spLocks noGrp="1"/>
          </p:cNvSpPr>
          <p:nvPr>
            <p:ph type="body" idx="1"/>
          </p:nvPr>
        </p:nvSpPr>
        <p:spPr>
          <a:xfrm>
            <a:off x="374049" y="3187700"/>
            <a:ext cx="6198518" cy="5842000"/>
          </a:xfrm>
          <a:prstGeom prst="rect">
            <a:avLst/>
          </a:prstGeom>
        </p:spPr>
        <p:txBody>
          <a:bodyPr/>
          <a:lstStyle/>
          <a:p>
            <a:pPr lvl="0">
              <a:defRPr sz="1800">
                <a:solidFill>
                  <a:srgbClr val="000000"/>
                </a:solidFill>
              </a:defRPr>
            </a:pPr>
            <a:r>
              <a:rPr lang="en-US" sz="3800">
                <a:solidFill>
                  <a:srgbClr val="535353"/>
                </a:solidFill>
              </a:rPr>
              <a:t>Edit Master text styles</a:t>
            </a:r>
          </a:p>
          <a:p>
            <a:pPr lvl="1">
              <a:defRPr sz="1800">
                <a:solidFill>
                  <a:srgbClr val="000000"/>
                </a:solidFill>
              </a:defRPr>
            </a:pPr>
            <a:r>
              <a:rPr lang="en-US" sz="3800">
                <a:solidFill>
                  <a:srgbClr val="535353"/>
                </a:solidFill>
              </a:rPr>
              <a:t>Second level</a:t>
            </a:r>
          </a:p>
          <a:p>
            <a:pPr lvl="2">
              <a:defRPr sz="1800">
                <a:solidFill>
                  <a:srgbClr val="000000"/>
                </a:solidFill>
              </a:defRPr>
            </a:pPr>
            <a:r>
              <a:rPr lang="en-US" sz="3800">
                <a:solidFill>
                  <a:srgbClr val="535353"/>
                </a:solidFill>
              </a:rPr>
              <a:t>Third level</a:t>
            </a:r>
          </a:p>
          <a:p>
            <a:pPr lvl="3">
              <a:defRPr sz="1800">
                <a:solidFill>
                  <a:srgbClr val="000000"/>
                </a:solidFill>
              </a:defRPr>
            </a:pPr>
            <a:r>
              <a:rPr lang="en-US" sz="3800">
                <a:solidFill>
                  <a:srgbClr val="535353"/>
                </a:solidFill>
              </a:rPr>
              <a:t>Fourth level</a:t>
            </a:r>
          </a:p>
          <a:p>
            <a:pPr lvl="4">
              <a:defRPr sz="1800">
                <a:solidFill>
                  <a:srgbClr val="000000"/>
                </a:solidFill>
              </a:defRPr>
            </a:pPr>
            <a:r>
              <a:rPr lang="en-US" sz="3800">
                <a:solidFill>
                  <a:srgbClr val="535353"/>
                </a:solidFill>
              </a:rPr>
              <a:t>Fifth level</a:t>
            </a:r>
            <a:endParaRPr sz="3800">
              <a:solidFill>
                <a:srgbClr val="535353"/>
              </a:solidFill>
            </a:endParaRPr>
          </a:p>
        </p:txBody>
      </p:sp>
      <p:sp>
        <p:nvSpPr>
          <p:cNvPr id="43" name="Shape 4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46" name="Shape 46"/>
          <p:cNvSpPr>
            <a:spLocks noGrp="1"/>
          </p:cNvSpPr>
          <p:nvPr>
            <p:ph type="body" idx="1"/>
          </p:nvPr>
        </p:nvSpPr>
        <p:spPr>
          <a:xfrm>
            <a:off x="7106922" y="3187700"/>
            <a:ext cx="6198518" cy="5842000"/>
          </a:xfrm>
          <a:prstGeom prst="rect">
            <a:avLst/>
          </a:prstGeom>
        </p:spPr>
        <p:txBody>
          <a:bodyPr/>
          <a:lstStyle/>
          <a:p>
            <a:pPr lvl="0">
              <a:defRPr sz="1800">
                <a:solidFill>
                  <a:srgbClr val="000000"/>
                </a:solidFill>
              </a:defRPr>
            </a:pPr>
            <a:r>
              <a:rPr lang="en-US" sz="3800">
                <a:solidFill>
                  <a:srgbClr val="535353"/>
                </a:solidFill>
              </a:rPr>
              <a:t>Edit Master text styles</a:t>
            </a:r>
          </a:p>
          <a:p>
            <a:pPr lvl="1">
              <a:defRPr sz="1800">
                <a:solidFill>
                  <a:srgbClr val="000000"/>
                </a:solidFill>
              </a:defRPr>
            </a:pPr>
            <a:r>
              <a:rPr lang="en-US" sz="3800">
                <a:solidFill>
                  <a:srgbClr val="535353"/>
                </a:solidFill>
              </a:rPr>
              <a:t>Second level</a:t>
            </a:r>
          </a:p>
          <a:p>
            <a:pPr lvl="2">
              <a:defRPr sz="1800">
                <a:solidFill>
                  <a:srgbClr val="000000"/>
                </a:solidFill>
              </a:defRPr>
            </a:pPr>
            <a:r>
              <a:rPr lang="en-US" sz="3800">
                <a:solidFill>
                  <a:srgbClr val="535353"/>
                </a:solidFill>
              </a:rPr>
              <a:t>Third level</a:t>
            </a:r>
          </a:p>
          <a:p>
            <a:pPr lvl="3">
              <a:defRPr sz="1800">
                <a:solidFill>
                  <a:srgbClr val="000000"/>
                </a:solidFill>
              </a:defRPr>
            </a:pPr>
            <a:r>
              <a:rPr lang="en-US" sz="3800">
                <a:solidFill>
                  <a:srgbClr val="535353"/>
                </a:solidFill>
              </a:rPr>
              <a:t>Fourth level</a:t>
            </a:r>
          </a:p>
          <a:p>
            <a:pPr lvl="4">
              <a:defRPr sz="1800">
                <a:solidFill>
                  <a:srgbClr val="000000"/>
                </a:solidFill>
              </a:defRPr>
            </a:pPr>
            <a:r>
              <a:rPr lang="en-US" sz="3800">
                <a:solidFill>
                  <a:srgbClr val="535353"/>
                </a:solidFill>
              </a:rPr>
              <a:t>Fifth level</a:t>
            </a:r>
            <a:endParaRPr sz="3800">
              <a:solidFill>
                <a:srgbClr val="535353"/>
              </a:solidFill>
            </a:endParaRPr>
          </a:p>
        </p:txBody>
      </p:sp>
      <p:sp>
        <p:nvSpPr>
          <p:cNvPr id="47" name="Shape 4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5962" y="1596250"/>
            <a:ext cx="11627565" cy="3395698"/>
          </a:xfrm>
        </p:spPr>
        <p:txBody>
          <a:bodyPr anchor="b"/>
          <a:lstStyle>
            <a:lvl1pPr algn="ctr">
              <a:defRPr sz="7822"/>
            </a:lvl1pPr>
          </a:lstStyle>
          <a:p>
            <a:r>
              <a:rPr lang="en-US"/>
              <a:t>Click to edit Master title style</a:t>
            </a:r>
            <a:endParaRPr lang="en-US" dirty="0"/>
          </a:p>
        </p:txBody>
      </p:sp>
      <p:sp>
        <p:nvSpPr>
          <p:cNvPr id="3" name="Subtitle 2"/>
          <p:cNvSpPr>
            <a:spLocks noGrp="1"/>
          </p:cNvSpPr>
          <p:nvPr>
            <p:ph type="subTitle" idx="1"/>
          </p:nvPr>
        </p:nvSpPr>
        <p:spPr>
          <a:xfrm>
            <a:off x="1709938" y="5122898"/>
            <a:ext cx="10259617" cy="2354862"/>
          </a:xfrm>
        </p:spPr>
        <p:txBody>
          <a:bodyPr/>
          <a:lstStyle>
            <a:lvl1pPr marL="0" indent="0" algn="ctr">
              <a:buNone/>
              <a:defRPr sz="3129"/>
            </a:lvl1pPr>
            <a:lvl2pPr marL="595991" indent="0" algn="ctr">
              <a:buNone/>
              <a:defRPr sz="2607"/>
            </a:lvl2pPr>
            <a:lvl3pPr marL="1191982" indent="0" algn="ctr">
              <a:buNone/>
              <a:defRPr sz="2346"/>
            </a:lvl3pPr>
            <a:lvl4pPr marL="1787973" indent="0" algn="ctr">
              <a:buNone/>
              <a:defRPr sz="2086"/>
            </a:lvl4pPr>
            <a:lvl5pPr marL="2383964" indent="0" algn="ctr">
              <a:buNone/>
              <a:defRPr sz="2086"/>
            </a:lvl5pPr>
            <a:lvl6pPr marL="2979955" indent="0" algn="ctr">
              <a:buNone/>
              <a:defRPr sz="2086"/>
            </a:lvl6pPr>
            <a:lvl7pPr marL="3575946" indent="0" algn="ctr">
              <a:buNone/>
              <a:defRPr sz="2086"/>
            </a:lvl7pPr>
            <a:lvl8pPr marL="4171936" indent="0" algn="ctr">
              <a:buNone/>
              <a:defRPr sz="2086"/>
            </a:lvl8pPr>
            <a:lvl9pPr marL="4767927" indent="0" algn="ctr">
              <a:buNone/>
              <a:defRPr sz="208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412AC9-C315-E042-9981-F08DF5D0D45B}" type="datetimeFigureOut">
              <a:rPr lang="en-US" smtClean="0"/>
              <a:t>11/29/19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9121-CF0F-4D43-8229-77F891864D65}" type="slidenum">
              <a:rPr lang="en-US" smtClean="0"/>
              <a:t>‹#›</a:t>
            </a:fld>
            <a:endParaRPr lang="en-US"/>
          </a:p>
        </p:txBody>
      </p:sp>
    </p:spTree>
    <p:extLst>
      <p:ext uri="{BB962C8B-B14F-4D97-AF65-F5344CB8AC3E}">
        <p14:creationId xmlns:p14="http://schemas.microsoft.com/office/powerpoint/2010/main" val="427732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74049" y="254000"/>
            <a:ext cx="12931391" cy="2438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7200" dirty="0">
                <a:solidFill>
                  <a:srgbClr val="535353"/>
                </a:solidFill>
              </a:rPr>
              <a:t>Title Text</a:t>
            </a:r>
          </a:p>
        </p:txBody>
      </p:sp>
      <p:sp>
        <p:nvSpPr>
          <p:cNvPr id="3" name="Shape 3"/>
          <p:cNvSpPr>
            <a:spLocks noGrp="1"/>
          </p:cNvSpPr>
          <p:nvPr>
            <p:ph type="body" idx="1"/>
          </p:nvPr>
        </p:nvSpPr>
        <p:spPr>
          <a:xfrm>
            <a:off x="374049" y="3187700"/>
            <a:ext cx="12931391" cy="5842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3800" dirty="0">
                <a:solidFill>
                  <a:srgbClr val="535353"/>
                </a:solidFill>
              </a:rPr>
              <a:t>Body Level One</a:t>
            </a:r>
          </a:p>
          <a:p>
            <a:pPr lvl="1">
              <a:defRPr sz="1800">
                <a:solidFill>
                  <a:srgbClr val="000000"/>
                </a:solidFill>
              </a:defRPr>
            </a:pPr>
            <a:r>
              <a:rPr sz="3800" dirty="0">
                <a:solidFill>
                  <a:srgbClr val="535353"/>
                </a:solidFill>
              </a:rPr>
              <a:t>Body Level Two</a:t>
            </a:r>
          </a:p>
          <a:p>
            <a:pPr lvl="2">
              <a:defRPr sz="1800">
                <a:solidFill>
                  <a:srgbClr val="000000"/>
                </a:solidFill>
              </a:defRPr>
            </a:pPr>
            <a:r>
              <a:rPr sz="3800" dirty="0">
                <a:solidFill>
                  <a:srgbClr val="535353"/>
                </a:solidFill>
              </a:rPr>
              <a:t>Body Level Three</a:t>
            </a:r>
          </a:p>
          <a:p>
            <a:pPr lvl="3">
              <a:defRPr sz="1800">
                <a:solidFill>
                  <a:srgbClr val="000000"/>
                </a:solidFill>
              </a:defRPr>
            </a:pPr>
            <a:r>
              <a:rPr sz="3800" dirty="0">
                <a:solidFill>
                  <a:srgbClr val="535353"/>
                </a:solidFill>
              </a:rPr>
              <a:t>Body Level Four</a:t>
            </a:r>
          </a:p>
          <a:p>
            <a:pPr lvl="4">
              <a:defRPr sz="1800">
                <a:solidFill>
                  <a:srgbClr val="000000"/>
                </a:solidFill>
              </a:defRPr>
            </a:pPr>
            <a:r>
              <a:rPr sz="3800" dirty="0">
                <a:solidFill>
                  <a:srgbClr val="535353"/>
                </a:solidFill>
              </a:rPr>
              <a:t>Body Level Five</a:t>
            </a:r>
          </a:p>
        </p:txBody>
      </p:sp>
      <p:sp>
        <p:nvSpPr>
          <p:cNvPr id="4" name="Shape 4"/>
          <p:cNvSpPr>
            <a:spLocks noGrp="1"/>
          </p:cNvSpPr>
          <p:nvPr>
            <p:ph type="sldNum" sz="quarter" idx="2"/>
          </p:nvPr>
        </p:nvSpPr>
        <p:spPr>
          <a:xfrm>
            <a:off x="6657530" y="9258300"/>
            <a:ext cx="351072" cy="374600"/>
          </a:xfrm>
          <a:prstGeom prst="rect">
            <a:avLst/>
          </a:prstGeom>
          <a:ln w="12700">
            <a:miter lim="400000"/>
          </a:ln>
        </p:spPr>
        <p:txBody>
          <a:bodyPr wrap="none" lIns="0" tIns="0" rIns="0" bIns="0">
            <a:normAutofit/>
          </a:bodyPr>
          <a:lstStyle>
            <a:lvl1pPr>
              <a:defRPr sz="18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2" r:id="rId1"/>
    <p:sldLayoutId id="2147483654" r:id="rId2"/>
    <p:sldLayoutId id="2147483658" r:id="rId3"/>
    <p:sldLayoutId id="2147483659" r:id="rId4"/>
    <p:sldLayoutId id="2147483660" r:id="rId5"/>
    <p:sldLayoutId id="2147483661" r:id="rId6"/>
    <p:sldLayoutId id="2147483662" r:id="rId7"/>
    <p:sldLayoutId id="2147483663" r:id="rId8"/>
  </p:sldLayoutIdLst>
  <p:transition spd="med"/>
  <p:hf hdr="0" ftr="0" dt="0"/>
  <p:txStyles>
    <p:titleStyle>
      <a:lvl1pPr algn="ctr" defTabSz="584200" eaLnBrk="1" hangingPunct="1">
        <a:defRPr sz="7200">
          <a:solidFill>
            <a:srgbClr val="535353"/>
          </a:solidFill>
          <a:latin typeface="+mn-lt"/>
          <a:ea typeface="+mn-ea"/>
          <a:cs typeface="+mn-cs"/>
          <a:sym typeface="Helvetica Neue Bold Condensed"/>
        </a:defRPr>
      </a:lvl1pPr>
      <a:lvl2pPr indent="228600" algn="ctr" defTabSz="584200" eaLnBrk="1" hangingPunct="1">
        <a:defRPr sz="7200">
          <a:solidFill>
            <a:srgbClr val="535353"/>
          </a:solidFill>
          <a:latin typeface="+mn-lt"/>
          <a:ea typeface="+mn-ea"/>
          <a:cs typeface="+mn-cs"/>
          <a:sym typeface="Helvetica Neue Bold Condensed"/>
        </a:defRPr>
      </a:lvl2pPr>
      <a:lvl3pPr indent="457200" algn="ctr" defTabSz="584200" eaLnBrk="1" hangingPunct="1">
        <a:defRPr sz="7200">
          <a:solidFill>
            <a:srgbClr val="535353"/>
          </a:solidFill>
          <a:latin typeface="+mn-lt"/>
          <a:ea typeface="+mn-ea"/>
          <a:cs typeface="+mn-cs"/>
          <a:sym typeface="Helvetica Neue Bold Condensed"/>
        </a:defRPr>
      </a:lvl3pPr>
      <a:lvl4pPr indent="685800" algn="ctr" defTabSz="584200" eaLnBrk="1" hangingPunct="1">
        <a:defRPr sz="7200">
          <a:solidFill>
            <a:srgbClr val="535353"/>
          </a:solidFill>
          <a:latin typeface="+mn-lt"/>
          <a:ea typeface="+mn-ea"/>
          <a:cs typeface="+mn-cs"/>
          <a:sym typeface="Helvetica Neue Bold Condensed"/>
        </a:defRPr>
      </a:lvl4pPr>
      <a:lvl5pPr indent="914400" algn="ctr" defTabSz="584200" eaLnBrk="1" hangingPunct="1">
        <a:defRPr sz="7200">
          <a:solidFill>
            <a:srgbClr val="535353"/>
          </a:solidFill>
          <a:latin typeface="+mn-lt"/>
          <a:ea typeface="+mn-ea"/>
          <a:cs typeface="+mn-cs"/>
          <a:sym typeface="Helvetica Neue Bold Condensed"/>
        </a:defRPr>
      </a:lvl5pPr>
      <a:lvl6pPr indent="1143000" algn="ctr" defTabSz="584200" eaLnBrk="1" hangingPunct="1">
        <a:defRPr sz="7200">
          <a:solidFill>
            <a:srgbClr val="535353"/>
          </a:solidFill>
          <a:latin typeface="+mn-lt"/>
          <a:ea typeface="+mn-ea"/>
          <a:cs typeface="+mn-cs"/>
          <a:sym typeface="Helvetica Neue Bold Condensed"/>
        </a:defRPr>
      </a:lvl6pPr>
      <a:lvl7pPr indent="1371600" algn="ctr" defTabSz="584200" eaLnBrk="1" hangingPunct="1">
        <a:defRPr sz="7200">
          <a:solidFill>
            <a:srgbClr val="535353"/>
          </a:solidFill>
          <a:latin typeface="+mn-lt"/>
          <a:ea typeface="+mn-ea"/>
          <a:cs typeface="+mn-cs"/>
          <a:sym typeface="Helvetica Neue Bold Condensed"/>
        </a:defRPr>
      </a:lvl7pPr>
      <a:lvl8pPr indent="1600200" algn="ctr" defTabSz="584200" eaLnBrk="1" hangingPunct="1">
        <a:defRPr sz="7200">
          <a:solidFill>
            <a:srgbClr val="535353"/>
          </a:solidFill>
          <a:latin typeface="+mn-lt"/>
          <a:ea typeface="+mn-ea"/>
          <a:cs typeface="+mn-cs"/>
          <a:sym typeface="Helvetica Neue Bold Condensed"/>
        </a:defRPr>
      </a:lvl8pPr>
      <a:lvl9pPr indent="1828800" algn="ctr" defTabSz="584200" eaLnBrk="1" hangingPunct="1">
        <a:defRPr sz="7200">
          <a:solidFill>
            <a:srgbClr val="535353"/>
          </a:solidFill>
          <a:latin typeface="+mn-lt"/>
          <a:ea typeface="+mn-ea"/>
          <a:cs typeface="+mn-cs"/>
          <a:sym typeface="Helvetica Neue Bold Condensed"/>
        </a:defRPr>
      </a:lvl9pPr>
    </p:titleStyle>
    <p:bodyStyle>
      <a:lvl1pPr marL="304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1pPr>
      <a:lvl2pPr marL="685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2pPr>
      <a:lvl3pPr marL="1066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3pPr>
      <a:lvl4pPr marL="1447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4pPr>
      <a:lvl5pPr marL="1828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5pPr>
      <a:lvl6pPr marL="2209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6pPr>
      <a:lvl7pPr marL="2590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7pPr>
      <a:lvl8pPr marL="2971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8pPr>
      <a:lvl9pPr marL="3352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9pPr>
    </p:bodyStyle>
    <p:otherStyle>
      <a:lvl1pPr algn="ctr" defTabSz="584200" eaLnBrk="1" hangingPunct="1">
        <a:defRPr>
          <a:solidFill>
            <a:schemeClr val="tx1"/>
          </a:solidFill>
          <a:latin typeface="+mn-lt"/>
          <a:ea typeface="+mn-ea"/>
          <a:cs typeface="+mn-cs"/>
          <a:sym typeface="Helvetica Neue Bold Condensed"/>
        </a:defRPr>
      </a:lvl1pPr>
      <a:lvl2pPr indent="228600" algn="ctr" defTabSz="584200" eaLnBrk="1" hangingPunct="1">
        <a:defRPr>
          <a:solidFill>
            <a:schemeClr val="tx1"/>
          </a:solidFill>
          <a:latin typeface="+mn-lt"/>
          <a:ea typeface="+mn-ea"/>
          <a:cs typeface="+mn-cs"/>
          <a:sym typeface="Helvetica Neue Bold Condensed"/>
        </a:defRPr>
      </a:lvl2pPr>
      <a:lvl3pPr indent="457200" algn="ctr" defTabSz="584200" eaLnBrk="1" hangingPunct="1">
        <a:defRPr>
          <a:solidFill>
            <a:schemeClr val="tx1"/>
          </a:solidFill>
          <a:latin typeface="+mn-lt"/>
          <a:ea typeface="+mn-ea"/>
          <a:cs typeface="+mn-cs"/>
          <a:sym typeface="Helvetica Neue Bold Condensed"/>
        </a:defRPr>
      </a:lvl3pPr>
      <a:lvl4pPr indent="685800" algn="ctr" defTabSz="584200" eaLnBrk="1" hangingPunct="1">
        <a:defRPr>
          <a:solidFill>
            <a:schemeClr val="tx1"/>
          </a:solidFill>
          <a:latin typeface="+mn-lt"/>
          <a:ea typeface="+mn-ea"/>
          <a:cs typeface="+mn-cs"/>
          <a:sym typeface="Helvetica Neue Bold Condensed"/>
        </a:defRPr>
      </a:lvl4pPr>
      <a:lvl5pPr indent="914400" algn="ctr" defTabSz="584200" eaLnBrk="1" hangingPunct="1">
        <a:defRPr>
          <a:solidFill>
            <a:schemeClr val="tx1"/>
          </a:solidFill>
          <a:latin typeface="+mn-lt"/>
          <a:ea typeface="+mn-ea"/>
          <a:cs typeface="+mn-cs"/>
          <a:sym typeface="Helvetica Neue Bold Condensed"/>
        </a:defRPr>
      </a:lvl5pPr>
      <a:lvl6pPr indent="1143000" algn="ctr" defTabSz="584200" eaLnBrk="1" hangingPunct="1">
        <a:defRPr>
          <a:solidFill>
            <a:schemeClr val="tx1"/>
          </a:solidFill>
          <a:latin typeface="+mn-lt"/>
          <a:ea typeface="+mn-ea"/>
          <a:cs typeface="+mn-cs"/>
          <a:sym typeface="Helvetica Neue Bold Condensed"/>
        </a:defRPr>
      </a:lvl6pPr>
      <a:lvl7pPr indent="1371600" algn="ctr" defTabSz="584200" eaLnBrk="1" hangingPunct="1">
        <a:defRPr>
          <a:solidFill>
            <a:schemeClr val="tx1"/>
          </a:solidFill>
          <a:latin typeface="+mn-lt"/>
          <a:ea typeface="+mn-ea"/>
          <a:cs typeface="+mn-cs"/>
          <a:sym typeface="Helvetica Neue Bold Condensed"/>
        </a:defRPr>
      </a:lvl7pPr>
      <a:lvl8pPr indent="1600200" algn="ctr" defTabSz="584200" eaLnBrk="1" hangingPunct="1">
        <a:defRPr>
          <a:solidFill>
            <a:schemeClr val="tx1"/>
          </a:solidFill>
          <a:latin typeface="+mn-lt"/>
          <a:ea typeface="+mn-ea"/>
          <a:cs typeface="+mn-cs"/>
          <a:sym typeface="Helvetica Neue Bold Condensed"/>
        </a:defRPr>
      </a:lvl8pPr>
      <a:lvl9pPr indent="1828800" algn="ctr" defTabSz="584200" eaLnBrk="1" hangingPunct="1">
        <a:defRPr>
          <a:solidFill>
            <a:schemeClr val="tx1"/>
          </a:solidFill>
          <a:latin typeface="+mn-lt"/>
          <a:ea typeface="+mn-ea"/>
          <a:cs typeface="+mn-cs"/>
          <a:sym typeface="Helvetica Neue Bold Condense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BCA38AA3-08DF-C94B-B202-2DDF67C9E7EC}"/>
              </a:ext>
            </a:extLst>
          </p:cNvPr>
          <p:cNvGrpSpPr/>
          <p:nvPr/>
        </p:nvGrpSpPr>
        <p:grpSpPr>
          <a:xfrm>
            <a:off x="5570353" y="4306609"/>
            <a:ext cx="1271589" cy="1023002"/>
            <a:chOff x="5570353" y="4078003"/>
            <a:chExt cx="1271589" cy="1023002"/>
          </a:xfrm>
        </p:grpSpPr>
        <p:sp>
          <p:nvSpPr>
            <p:cNvPr id="84" name="Process 83">
              <a:extLst>
                <a:ext uri="{FF2B5EF4-FFF2-40B4-BE49-F238E27FC236}">
                  <a16:creationId xmlns:a16="http://schemas.microsoft.com/office/drawing/2014/main" id="{7FFD66E8-009D-6141-8407-9CE14E6CAB6A}"/>
                </a:ext>
              </a:extLst>
            </p:cNvPr>
            <p:cNvSpPr/>
            <p:nvPr/>
          </p:nvSpPr>
          <p:spPr>
            <a:xfrm>
              <a:off x="5570353" y="4562055"/>
              <a:ext cx="1271589" cy="538950"/>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Analyze</a:t>
              </a:r>
            </a:p>
            <a:p>
              <a:pPr algn="ctr"/>
              <a:r>
                <a:rPr lang="en-US" sz="1642" dirty="0">
                  <a:solidFill>
                    <a:schemeClr val="tx1"/>
                  </a:solidFill>
                  <a:latin typeface="Calibri" panose="020F0502020204030204" pitchFamily="34" charset="0"/>
                  <a:cs typeface="Calibri" panose="020F0502020204030204" pitchFamily="34" charset="0"/>
                </a:rPr>
                <a:t>Results</a:t>
              </a:r>
            </a:p>
          </p:txBody>
        </p:sp>
        <p:cxnSp>
          <p:nvCxnSpPr>
            <p:cNvPr id="85" name="Straight Arrow Connector 84">
              <a:extLst>
                <a:ext uri="{FF2B5EF4-FFF2-40B4-BE49-F238E27FC236}">
                  <a16:creationId xmlns:a16="http://schemas.microsoft.com/office/drawing/2014/main" id="{9091C78A-34C6-3847-BE92-A94FD67EFFAD}"/>
                </a:ext>
              </a:extLst>
            </p:cNvPr>
            <p:cNvCxnSpPr>
              <a:cxnSpLocks/>
              <a:stCxn id="150" idx="4"/>
              <a:endCxn id="84" idx="0"/>
            </p:cNvCxnSpPr>
            <p:nvPr/>
          </p:nvCxnSpPr>
          <p:spPr>
            <a:xfrm flipH="1">
              <a:off x="6206148" y="4078003"/>
              <a:ext cx="3285" cy="4840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6" name="Terminator 85">
            <a:extLst>
              <a:ext uri="{FF2B5EF4-FFF2-40B4-BE49-F238E27FC236}">
                <a16:creationId xmlns:a16="http://schemas.microsoft.com/office/drawing/2014/main" id="{3F9523BF-F3FD-A942-8991-71427D02E4B3}"/>
              </a:ext>
            </a:extLst>
          </p:cNvPr>
          <p:cNvSpPr/>
          <p:nvPr/>
        </p:nvSpPr>
        <p:spPr>
          <a:xfrm>
            <a:off x="11279472" y="9077572"/>
            <a:ext cx="1059974" cy="689859"/>
          </a:xfrm>
          <a:prstGeom prst="flowChartTerminator">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2" dirty="0">
                <a:solidFill>
                  <a:schemeClr val="bg1"/>
                </a:solidFill>
                <a:latin typeface="Calibri" panose="020F0502020204030204" pitchFamily="34" charset="0"/>
                <a:cs typeface="Calibri" panose="020F0502020204030204" pitchFamily="34" charset="0"/>
              </a:rPr>
              <a:t>End</a:t>
            </a:r>
          </a:p>
        </p:txBody>
      </p:sp>
      <p:sp>
        <p:nvSpPr>
          <p:cNvPr id="87" name="Rectangle 86">
            <a:extLst>
              <a:ext uri="{FF2B5EF4-FFF2-40B4-BE49-F238E27FC236}">
                <a16:creationId xmlns:a16="http://schemas.microsoft.com/office/drawing/2014/main" id="{C224B187-6DD7-9442-ADD1-7D6EE08828DC}"/>
              </a:ext>
            </a:extLst>
          </p:cNvPr>
          <p:cNvSpPr/>
          <p:nvPr/>
        </p:nvSpPr>
        <p:spPr>
          <a:xfrm>
            <a:off x="3659045" y="9231089"/>
            <a:ext cx="2548715" cy="446148"/>
          </a:xfrm>
          <a:prstGeom prst="rect">
            <a:avLst/>
          </a:prstGeom>
        </p:spPr>
        <p:txBody>
          <a:bodyPr wrap="square">
            <a:spAutoFit/>
          </a:bodyPr>
          <a:lstStyle/>
          <a:p>
            <a:pPr algn="ctr"/>
            <a:r>
              <a:rPr lang="en-US" sz="2299" dirty="0">
                <a:latin typeface="Calibri" panose="020F0502020204030204" pitchFamily="34" charset="0"/>
                <a:cs typeface="Calibri" panose="020F0502020204030204" pitchFamily="34" charset="0"/>
              </a:rPr>
              <a:t>Automated task</a:t>
            </a:r>
          </a:p>
        </p:txBody>
      </p:sp>
      <p:grpSp>
        <p:nvGrpSpPr>
          <p:cNvPr id="88" name="Group 87">
            <a:extLst>
              <a:ext uri="{FF2B5EF4-FFF2-40B4-BE49-F238E27FC236}">
                <a16:creationId xmlns:a16="http://schemas.microsoft.com/office/drawing/2014/main" id="{134B90B2-D72B-F142-91ED-9FD8DFCBFD27}"/>
              </a:ext>
            </a:extLst>
          </p:cNvPr>
          <p:cNvGrpSpPr/>
          <p:nvPr/>
        </p:nvGrpSpPr>
        <p:grpSpPr>
          <a:xfrm>
            <a:off x="1839859" y="2586751"/>
            <a:ext cx="7886032" cy="6148546"/>
            <a:chOff x="1839859" y="2358145"/>
            <a:chExt cx="7886032" cy="6148546"/>
          </a:xfrm>
        </p:grpSpPr>
        <p:sp>
          <p:nvSpPr>
            <p:cNvPr id="89" name="Rectangle 88">
              <a:extLst>
                <a:ext uri="{FF2B5EF4-FFF2-40B4-BE49-F238E27FC236}">
                  <a16:creationId xmlns:a16="http://schemas.microsoft.com/office/drawing/2014/main" id="{D46FF225-0F9F-6B42-8D43-0C96D5D16757}"/>
                </a:ext>
              </a:extLst>
            </p:cNvPr>
            <p:cNvSpPr/>
            <p:nvPr/>
          </p:nvSpPr>
          <p:spPr>
            <a:xfrm>
              <a:off x="1839859" y="2358145"/>
              <a:ext cx="7886032" cy="6148546"/>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96">
                <a:latin typeface="Calibri" panose="020F0502020204030204" pitchFamily="34" charset="0"/>
                <a:cs typeface="Calibri" panose="020F0502020204030204" pitchFamily="34" charset="0"/>
              </a:endParaRPr>
            </a:p>
          </p:txBody>
        </p:sp>
        <p:sp>
          <p:nvSpPr>
            <p:cNvPr id="90" name="Rectangle 89">
              <a:extLst>
                <a:ext uri="{FF2B5EF4-FFF2-40B4-BE49-F238E27FC236}">
                  <a16:creationId xmlns:a16="http://schemas.microsoft.com/office/drawing/2014/main" id="{E89F0579-1B47-1540-BE4D-D99C58D39635}"/>
                </a:ext>
              </a:extLst>
            </p:cNvPr>
            <p:cNvSpPr/>
            <p:nvPr/>
          </p:nvSpPr>
          <p:spPr>
            <a:xfrm>
              <a:off x="7174792" y="2401582"/>
              <a:ext cx="2433738" cy="1153777"/>
            </a:xfrm>
            <a:prstGeom prst="rect">
              <a:avLst/>
            </a:prstGeom>
          </p:spPr>
          <p:txBody>
            <a:bodyPr wrap="square">
              <a:spAutoFit/>
            </a:bodyPr>
            <a:lstStyle/>
            <a:p>
              <a:pPr algn="ctr"/>
              <a:r>
                <a:rPr lang="en-US" sz="2299" dirty="0">
                  <a:latin typeface="Calibri" panose="020F0502020204030204" pitchFamily="34" charset="0"/>
                  <a:cs typeface="Calibri" panose="020F0502020204030204" pitchFamily="34" charset="0"/>
                </a:rPr>
                <a:t>Test Suite</a:t>
              </a:r>
            </a:p>
            <a:p>
              <a:pPr algn="ctr"/>
              <a:r>
                <a:rPr lang="en-US" sz="2299" dirty="0">
                  <a:latin typeface="Calibri" panose="020F0502020204030204" pitchFamily="34" charset="0"/>
                  <a:cs typeface="Calibri" panose="020F0502020204030204" pitchFamily="34" charset="0"/>
                </a:rPr>
                <a:t>Evaluation</a:t>
              </a:r>
            </a:p>
            <a:p>
              <a:pPr algn="ctr"/>
              <a:r>
                <a:rPr lang="en-US" sz="2299" dirty="0">
                  <a:latin typeface="Calibri" panose="020F0502020204030204" pitchFamily="34" charset="0"/>
                  <a:cs typeface="Calibri" panose="020F0502020204030204" pitchFamily="34" charset="0"/>
                </a:rPr>
                <a:t>Process</a:t>
              </a:r>
            </a:p>
          </p:txBody>
        </p:sp>
      </p:grpSp>
      <p:sp>
        <p:nvSpPr>
          <p:cNvPr id="98" name="Rectangle 97">
            <a:extLst>
              <a:ext uri="{FF2B5EF4-FFF2-40B4-BE49-F238E27FC236}">
                <a16:creationId xmlns:a16="http://schemas.microsoft.com/office/drawing/2014/main" id="{4A6E5CC1-E4C2-3E4A-8F71-812B71C8F32F}"/>
              </a:ext>
            </a:extLst>
          </p:cNvPr>
          <p:cNvSpPr/>
          <p:nvPr/>
        </p:nvSpPr>
        <p:spPr>
          <a:xfrm>
            <a:off x="602026" y="9176984"/>
            <a:ext cx="2548715" cy="446148"/>
          </a:xfrm>
          <a:prstGeom prst="rect">
            <a:avLst/>
          </a:prstGeom>
        </p:spPr>
        <p:txBody>
          <a:bodyPr wrap="square">
            <a:spAutoFit/>
          </a:bodyPr>
          <a:lstStyle/>
          <a:p>
            <a:pPr algn="ctr"/>
            <a:r>
              <a:rPr lang="en-US" sz="2299" dirty="0">
                <a:latin typeface="Calibri" panose="020F0502020204030204" pitchFamily="34" charset="0"/>
                <a:cs typeface="Calibri" panose="020F0502020204030204" pitchFamily="34" charset="0"/>
              </a:rPr>
              <a:t>Manual task</a:t>
            </a:r>
          </a:p>
        </p:txBody>
      </p:sp>
      <p:sp>
        <p:nvSpPr>
          <p:cNvPr id="100" name="Process 99">
            <a:extLst>
              <a:ext uri="{FF2B5EF4-FFF2-40B4-BE49-F238E27FC236}">
                <a16:creationId xmlns:a16="http://schemas.microsoft.com/office/drawing/2014/main" id="{2EE471FC-9B78-E54E-B1A3-1342AA8A1305}"/>
              </a:ext>
            </a:extLst>
          </p:cNvPr>
          <p:cNvSpPr/>
          <p:nvPr/>
        </p:nvSpPr>
        <p:spPr>
          <a:xfrm>
            <a:off x="2976007" y="9234202"/>
            <a:ext cx="784488" cy="442444"/>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2" name="Process 101">
            <a:extLst>
              <a:ext uri="{FF2B5EF4-FFF2-40B4-BE49-F238E27FC236}">
                <a16:creationId xmlns:a16="http://schemas.microsoft.com/office/drawing/2014/main" id="{B6410D40-0EF8-1C45-9361-574DB446A46C}"/>
              </a:ext>
            </a:extLst>
          </p:cNvPr>
          <p:cNvSpPr/>
          <p:nvPr/>
        </p:nvSpPr>
        <p:spPr>
          <a:xfrm>
            <a:off x="203048" y="9220676"/>
            <a:ext cx="784488" cy="442444"/>
          </a:xfrm>
          <a:prstGeom prst="flowChartProcess">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3" name="Data 102">
            <a:extLst>
              <a:ext uri="{FF2B5EF4-FFF2-40B4-BE49-F238E27FC236}">
                <a16:creationId xmlns:a16="http://schemas.microsoft.com/office/drawing/2014/main" id="{DAC32B8A-CD56-7A4D-95B7-433516D1E8C1}"/>
              </a:ext>
            </a:extLst>
          </p:cNvPr>
          <p:cNvSpPr/>
          <p:nvPr/>
        </p:nvSpPr>
        <p:spPr>
          <a:xfrm>
            <a:off x="6256388" y="9290651"/>
            <a:ext cx="1098281" cy="37420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6B70DDFF-300B-2144-9C29-A5C09C0A553D}"/>
              </a:ext>
            </a:extLst>
          </p:cNvPr>
          <p:cNvSpPr/>
          <p:nvPr/>
        </p:nvSpPr>
        <p:spPr>
          <a:xfrm>
            <a:off x="7199109" y="8987520"/>
            <a:ext cx="1210636" cy="830997"/>
          </a:xfrm>
          <a:prstGeom prst="rect">
            <a:avLst/>
          </a:prstGeom>
        </p:spPr>
        <p:txBody>
          <a:bodyPr wrap="square">
            <a:spAutoFit/>
          </a:bodyPr>
          <a:lstStyle/>
          <a:p>
            <a:r>
              <a:rPr lang="en-US" sz="2400" dirty="0">
                <a:solidFill>
                  <a:schemeClr val="tx1"/>
                </a:solidFill>
                <a:latin typeface="Calibri" panose="020F0502020204030204" pitchFamily="34" charset="0"/>
                <a:cs typeface="Calibri" panose="020F0502020204030204" pitchFamily="34" charset="0"/>
              </a:rPr>
              <a:t>Input / Output</a:t>
            </a:r>
          </a:p>
        </p:txBody>
      </p:sp>
      <p:cxnSp>
        <p:nvCxnSpPr>
          <p:cNvPr id="105" name="Straight Connector 104">
            <a:extLst>
              <a:ext uri="{FF2B5EF4-FFF2-40B4-BE49-F238E27FC236}">
                <a16:creationId xmlns:a16="http://schemas.microsoft.com/office/drawing/2014/main" id="{5153E1BF-6366-6349-A176-E2D9B4C3D6B6}"/>
              </a:ext>
            </a:extLst>
          </p:cNvPr>
          <p:cNvCxnSpPr/>
          <p:nvPr/>
        </p:nvCxnSpPr>
        <p:spPr>
          <a:xfrm>
            <a:off x="1726706" y="3224191"/>
            <a:ext cx="0" cy="1295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6DB6BC1A-6991-7845-B64E-58C15CA0C236}"/>
              </a:ext>
            </a:extLst>
          </p:cNvPr>
          <p:cNvGrpSpPr/>
          <p:nvPr/>
        </p:nvGrpSpPr>
        <p:grpSpPr>
          <a:xfrm>
            <a:off x="0" y="1572496"/>
            <a:ext cx="5404519" cy="2659805"/>
            <a:chOff x="0" y="1324012"/>
            <a:chExt cx="5404519" cy="2659805"/>
          </a:xfrm>
        </p:grpSpPr>
        <p:sp>
          <p:nvSpPr>
            <p:cNvPr id="107" name="Data 106">
              <a:extLst>
                <a:ext uri="{FF2B5EF4-FFF2-40B4-BE49-F238E27FC236}">
                  <a16:creationId xmlns:a16="http://schemas.microsoft.com/office/drawing/2014/main" id="{B8A99B8C-D1CD-9B4D-9FCA-AFC422641DF3}"/>
                </a:ext>
              </a:extLst>
            </p:cNvPr>
            <p:cNvSpPr/>
            <p:nvPr/>
          </p:nvSpPr>
          <p:spPr>
            <a:xfrm>
              <a:off x="1322614" y="1335796"/>
              <a:ext cx="1991756" cy="808887"/>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SUT </a:t>
              </a:r>
            </a:p>
            <a:p>
              <a:pPr algn="ctr"/>
              <a:r>
                <a:rPr lang="en-US" sz="1642" dirty="0">
                  <a:solidFill>
                    <a:schemeClr val="tx1"/>
                  </a:solidFill>
                  <a:latin typeface="Calibri" panose="020F0502020204030204" pitchFamily="34" charset="0"/>
                  <a:cs typeface="Calibri" panose="020F0502020204030204" pitchFamily="34" charset="0"/>
                </a:rPr>
                <a:t>Test Suite</a:t>
              </a:r>
            </a:p>
          </p:txBody>
        </p:sp>
        <p:sp>
          <p:nvSpPr>
            <p:cNvPr id="108" name="Process 107">
              <a:extLst>
                <a:ext uri="{FF2B5EF4-FFF2-40B4-BE49-F238E27FC236}">
                  <a16:creationId xmlns:a16="http://schemas.microsoft.com/office/drawing/2014/main" id="{2609A003-9359-B340-B497-6545F59F889A}"/>
                </a:ext>
              </a:extLst>
            </p:cNvPr>
            <p:cNvSpPr/>
            <p:nvPr/>
          </p:nvSpPr>
          <p:spPr>
            <a:xfrm>
              <a:off x="2139078" y="2680169"/>
              <a:ext cx="1464448" cy="699295"/>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Execute</a:t>
              </a:r>
            </a:p>
            <a:p>
              <a:pPr algn="ctr"/>
              <a:r>
                <a:rPr lang="en-US" sz="1642" dirty="0">
                  <a:solidFill>
                    <a:schemeClr val="tx1"/>
                  </a:solidFill>
                  <a:latin typeface="Calibri" panose="020F0502020204030204" pitchFamily="34" charset="0"/>
                  <a:cs typeface="Calibri" panose="020F0502020204030204" pitchFamily="34" charset="0"/>
                </a:rPr>
                <a:t>the SUT</a:t>
              </a:r>
            </a:p>
          </p:txBody>
        </p:sp>
        <p:cxnSp>
          <p:nvCxnSpPr>
            <p:cNvPr id="109" name="Straight Arrow Connector 108">
              <a:extLst>
                <a:ext uri="{FF2B5EF4-FFF2-40B4-BE49-F238E27FC236}">
                  <a16:creationId xmlns:a16="http://schemas.microsoft.com/office/drawing/2014/main" id="{9020D2F2-B541-7C41-89CD-0A85921FC1CD}"/>
                </a:ext>
              </a:extLst>
            </p:cNvPr>
            <p:cNvCxnSpPr>
              <a:cxnSpLocks/>
              <a:stCxn id="110" idx="4"/>
              <a:endCxn id="108" idx="0"/>
            </p:cNvCxnSpPr>
            <p:nvPr/>
          </p:nvCxnSpPr>
          <p:spPr>
            <a:xfrm flipH="1">
              <a:off x="2871302" y="2153669"/>
              <a:ext cx="1451122" cy="526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Data 109">
              <a:extLst>
                <a:ext uri="{FF2B5EF4-FFF2-40B4-BE49-F238E27FC236}">
                  <a16:creationId xmlns:a16="http://schemas.microsoft.com/office/drawing/2014/main" id="{3BE7C558-5581-1449-97E4-FF4056AC8C06}"/>
                </a:ext>
              </a:extLst>
            </p:cNvPr>
            <p:cNvSpPr/>
            <p:nvPr/>
          </p:nvSpPr>
          <p:spPr>
            <a:xfrm>
              <a:off x="3240329" y="1344782"/>
              <a:ext cx="2164190" cy="808887"/>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cxnSp>
          <p:nvCxnSpPr>
            <p:cNvPr id="138" name="Straight Arrow Connector 137">
              <a:extLst>
                <a:ext uri="{FF2B5EF4-FFF2-40B4-BE49-F238E27FC236}">
                  <a16:creationId xmlns:a16="http://schemas.microsoft.com/office/drawing/2014/main" id="{D7E5E5A2-D8CE-6D41-ACB4-90CA049BBFBF}"/>
                </a:ext>
              </a:extLst>
            </p:cNvPr>
            <p:cNvCxnSpPr>
              <a:cxnSpLocks/>
              <a:stCxn id="107" idx="3"/>
              <a:endCxn id="108" idx="0"/>
            </p:cNvCxnSpPr>
            <p:nvPr/>
          </p:nvCxnSpPr>
          <p:spPr>
            <a:xfrm>
              <a:off x="2119316" y="2144683"/>
              <a:ext cx="751986" cy="5354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9B6176DD-DF2C-734D-A761-B0B20B71EFB0}"/>
                </a:ext>
              </a:extLst>
            </p:cNvPr>
            <p:cNvSpPr/>
            <p:nvPr/>
          </p:nvSpPr>
          <p:spPr>
            <a:xfrm>
              <a:off x="3389361" y="1324012"/>
              <a:ext cx="1712031" cy="850426"/>
            </a:xfrm>
            <a:prstGeom prst="rect">
              <a:avLst/>
            </a:prstGeom>
          </p:spPr>
          <p:txBody>
            <a:bodyPr wrap="square">
              <a:spAutoFit/>
            </a:bodyPr>
            <a:lstStyle/>
            <a:p>
              <a:pPr algn="ctr"/>
              <a:r>
                <a:rPr lang="en-US" sz="1642" dirty="0">
                  <a:latin typeface="Calibri" panose="020F0502020204030204" pitchFamily="34" charset="0"/>
                  <a:cs typeface="Calibri" panose="020F0502020204030204" pitchFamily="34" charset="0"/>
                </a:rPr>
                <a:t>Software</a:t>
              </a:r>
            </a:p>
            <a:p>
              <a:pPr algn="ctr"/>
              <a:r>
                <a:rPr lang="en-US" sz="1642" dirty="0">
                  <a:latin typeface="Calibri" panose="020F0502020204030204" pitchFamily="34" charset="0"/>
                  <a:cs typeface="Calibri" panose="020F0502020204030204" pitchFamily="34" charset="0"/>
                </a:rPr>
                <a:t>Under</a:t>
              </a:r>
            </a:p>
            <a:p>
              <a:pPr algn="ctr"/>
              <a:r>
                <a:rPr lang="en-US" sz="1642" dirty="0">
                  <a:latin typeface="Calibri" panose="020F0502020204030204" pitchFamily="34" charset="0"/>
                  <a:cs typeface="Calibri" panose="020F0502020204030204" pitchFamily="34" charset="0"/>
                </a:rPr>
                <a:t>Test (SUT)</a:t>
              </a:r>
            </a:p>
          </p:txBody>
        </p:sp>
        <p:sp>
          <p:nvSpPr>
            <p:cNvPr id="145" name="Terminator 144">
              <a:extLst>
                <a:ext uri="{FF2B5EF4-FFF2-40B4-BE49-F238E27FC236}">
                  <a16:creationId xmlns:a16="http://schemas.microsoft.com/office/drawing/2014/main" id="{82F8FCBB-4DDE-124C-BE38-F297623DC40F}"/>
                </a:ext>
              </a:extLst>
            </p:cNvPr>
            <p:cNvSpPr/>
            <p:nvPr/>
          </p:nvSpPr>
          <p:spPr>
            <a:xfrm>
              <a:off x="0" y="3293958"/>
              <a:ext cx="873424" cy="689859"/>
            </a:xfrm>
            <a:prstGeom prst="flowChartTerminator">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2" dirty="0">
                  <a:solidFill>
                    <a:schemeClr val="bg1"/>
                  </a:solidFill>
                  <a:latin typeface="Calibri" panose="020F0502020204030204" pitchFamily="34" charset="0"/>
                  <a:cs typeface="Calibri" panose="020F0502020204030204" pitchFamily="34" charset="0"/>
                </a:rPr>
                <a:t>Start</a:t>
              </a:r>
            </a:p>
          </p:txBody>
        </p:sp>
        <p:cxnSp>
          <p:nvCxnSpPr>
            <p:cNvPr id="146" name="Straight Arrow Connector 145">
              <a:extLst>
                <a:ext uri="{FF2B5EF4-FFF2-40B4-BE49-F238E27FC236}">
                  <a16:creationId xmlns:a16="http://schemas.microsoft.com/office/drawing/2014/main" id="{24E2DA27-C7D8-6241-99D4-2477EBFC73BB}"/>
                </a:ext>
              </a:extLst>
            </p:cNvPr>
            <p:cNvCxnSpPr>
              <a:cxnSpLocks/>
              <a:endCxn id="108" idx="1"/>
            </p:cNvCxnSpPr>
            <p:nvPr/>
          </p:nvCxnSpPr>
          <p:spPr>
            <a:xfrm>
              <a:off x="1720515" y="3029815"/>
              <a:ext cx="418564"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B2391F4-B040-BE42-9E7C-8609A86FAF06}"/>
                </a:ext>
              </a:extLst>
            </p:cNvPr>
            <p:cNvCxnSpPr>
              <a:cxnSpLocks/>
              <a:stCxn id="145" idx="3"/>
            </p:cNvCxnSpPr>
            <p:nvPr/>
          </p:nvCxnSpPr>
          <p:spPr>
            <a:xfrm>
              <a:off x="873424" y="3638888"/>
              <a:ext cx="7757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8" name="Straight Arrow Connector 147">
            <a:extLst>
              <a:ext uri="{FF2B5EF4-FFF2-40B4-BE49-F238E27FC236}">
                <a16:creationId xmlns:a16="http://schemas.microsoft.com/office/drawing/2014/main" id="{B9B6E737-3196-F941-A8AF-1A4C21C72C5F}"/>
              </a:ext>
            </a:extLst>
          </p:cNvPr>
          <p:cNvCxnSpPr>
            <a:cxnSpLocks/>
          </p:cNvCxnSpPr>
          <p:nvPr/>
        </p:nvCxnSpPr>
        <p:spPr>
          <a:xfrm>
            <a:off x="3580565" y="3307438"/>
            <a:ext cx="6475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C4271A1C-6DDB-6B4E-83E5-F293CDCF71EC}"/>
              </a:ext>
            </a:extLst>
          </p:cNvPr>
          <p:cNvGrpSpPr/>
          <p:nvPr/>
        </p:nvGrpSpPr>
        <p:grpSpPr>
          <a:xfrm>
            <a:off x="1707938" y="3226771"/>
            <a:ext cx="5774907" cy="3201336"/>
            <a:chOff x="1707938" y="2998165"/>
            <a:chExt cx="5774907" cy="3201336"/>
          </a:xfrm>
        </p:grpSpPr>
        <p:sp>
          <p:nvSpPr>
            <p:cNvPr id="150" name="Data 149">
              <a:extLst>
                <a:ext uri="{FF2B5EF4-FFF2-40B4-BE49-F238E27FC236}">
                  <a16:creationId xmlns:a16="http://schemas.microsoft.com/office/drawing/2014/main" id="{021F3793-4B5D-2447-B479-CCACD6FE4389}"/>
                </a:ext>
              </a:extLst>
            </p:cNvPr>
            <p:cNvSpPr/>
            <p:nvPr/>
          </p:nvSpPr>
          <p:spPr>
            <a:xfrm>
              <a:off x="4936021" y="3039259"/>
              <a:ext cx="2546824" cy="1038744"/>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Execution Output</a:t>
              </a:r>
            </a:p>
            <a:p>
              <a:pPr algn="ctr"/>
              <a:r>
                <a:rPr lang="en-US" sz="1642" dirty="0">
                  <a:solidFill>
                    <a:schemeClr val="tx1"/>
                  </a:solidFill>
                  <a:latin typeface="Calibri" panose="020F0502020204030204" pitchFamily="34" charset="0"/>
                  <a:cs typeface="Calibri" panose="020F0502020204030204" pitchFamily="34" charset="0"/>
                </a:rPr>
                <a:t>(Test Results, Logs)</a:t>
              </a:r>
            </a:p>
          </p:txBody>
        </p:sp>
        <p:cxnSp>
          <p:nvCxnSpPr>
            <p:cNvPr id="151" name="Straight Arrow Connector 150">
              <a:extLst>
                <a:ext uri="{FF2B5EF4-FFF2-40B4-BE49-F238E27FC236}">
                  <a16:creationId xmlns:a16="http://schemas.microsoft.com/office/drawing/2014/main" id="{0D33AE7C-5A4D-E945-8379-65E4CF86FD7F}"/>
                </a:ext>
              </a:extLst>
            </p:cNvPr>
            <p:cNvCxnSpPr>
              <a:cxnSpLocks/>
              <a:endCxn id="150" idx="2"/>
            </p:cNvCxnSpPr>
            <p:nvPr/>
          </p:nvCxnSpPr>
          <p:spPr>
            <a:xfrm>
              <a:off x="4260750" y="3558631"/>
              <a:ext cx="9299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B1CE394E-59A6-3442-8AFD-3695F544EC9F}"/>
                </a:ext>
              </a:extLst>
            </p:cNvPr>
            <p:cNvCxnSpPr>
              <a:cxnSpLocks/>
            </p:cNvCxnSpPr>
            <p:nvPr/>
          </p:nvCxnSpPr>
          <p:spPr>
            <a:xfrm>
              <a:off x="1707938" y="4274772"/>
              <a:ext cx="474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Data 152">
              <a:extLst>
                <a:ext uri="{FF2B5EF4-FFF2-40B4-BE49-F238E27FC236}">
                  <a16:creationId xmlns:a16="http://schemas.microsoft.com/office/drawing/2014/main" id="{99E71B39-A5B1-E74F-9D50-AC0B29872CAC}"/>
                </a:ext>
              </a:extLst>
            </p:cNvPr>
            <p:cNvSpPr/>
            <p:nvPr/>
          </p:nvSpPr>
          <p:spPr>
            <a:xfrm>
              <a:off x="1933407" y="5366816"/>
              <a:ext cx="1903097" cy="81532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Fault</a:t>
              </a:r>
            </a:p>
            <a:p>
              <a:pPr algn="ctr"/>
              <a:r>
                <a:rPr lang="en-US" sz="1642" dirty="0">
                  <a:solidFill>
                    <a:schemeClr val="tx1"/>
                  </a:solidFill>
                  <a:latin typeface="Calibri" panose="020F0502020204030204" pitchFamily="34" charset="0"/>
                  <a:cs typeface="Calibri" panose="020F0502020204030204" pitchFamily="34" charset="0"/>
                </a:rPr>
                <a:t>Model</a:t>
              </a:r>
            </a:p>
          </p:txBody>
        </p:sp>
        <p:sp>
          <p:nvSpPr>
            <p:cNvPr id="154" name="Data 153">
              <a:extLst>
                <a:ext uri="{FF2B5EF4-FFF2-40B4-BE49-F238E27FC236}">
                  <a16:creationId xmlns:a16="http://schemas.microsoft.com/office/drawing/2014/main" id="{A0D8EEDD-58FB-EB41-95A0-B9EF3CCA2B33}"/>
                </a:ext>
              </a:extLst>
            </p:cNvPr>
            <p:cNvSpPr/>
            <p:nvPr/>
          </p:nvSpPr>
          <p:spPr>
            <a:xfrm>
              <a:off x="3732898" y="5390318"/>
              <a:ext cx="1755259" cy="80918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Data</a:t>
              </a:r>
            </a:p>
            <a:p>
              <a:pPr algn="ctr"/>
              <a:r>
                <a:rPr lang="en-US" sz="1642" dirty="0">
                  <a:solidFill>
                    <a:schemeClr val="tx1"/>
                  </a:solidFill>
                  <a:latin typeface="Calibri" panose="020F0502020204030204" pitchFamily="34" charset="0"/>
                  <a:cs typeface="Calibri" panose="020F0502020204030204" pitchFamily="34" charset="0"/>
                </a:rPr>
                <a:t>Model</a:t>
              </a:r>
            </a:p>
          </p:txBody>
        </p:sp>
        <p:sp>
          <p:nvSpPr>
            <p:cNvPr id="156" name="Process 155">
              <a:extLst>
                <a:ext uri="{FF2B5EF4-FFF2-40B4-BE49-F238E27FC236}">
                  <a16:creationId xmlns:a16="http://schemas.microsoft.com/office/drawing/2014/main" id="{0825BC45-F236-BF44-ACC0-FCEA27615DF7}"/>
                </a:ext>
              </a:extLst>
            </p:cNvPr>
            <p:cNvSpPr/>
            <p:nvPr/>
          </p:nvSpPr>
          <p:spPr>
            <a:xfrm>
              <a:off x="2201639" y="3694634"/>
              <a:ext cx="1400799" cy="911018"/>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Mutate</a:t>
              </a:r>
            </a:p>
            <a:p>
              <a:pPr algn="ctr"/>
              <a:r>
                <a:rPr lang="en-US" sz="1642" dirty="0">
                  <a:solidFill>
                    <a:schemeClr val="tx1"/>
                  </a:solidFill>
                  <a:latin typeface="Calibri" panose="020F0502020204030204" pitchFamily="34" charset="0"/>
                  <a:cs typeface="Calibri" panose="020F0502020204030204" pitchFamily="34" charset="0"/>
                </a:rPr>
                <a:t>Data</a:t>
              </a:r>
            </a:p>
          </p:txBody>
        </p:sp>
        <p:cxnSp>
          <p:nvCxnSpPr>
            <p:cNvPr id="157" name="Straight Arrow Connector 156">
              <a:extLst>
                <a:ext uri="{FF2B5EF4-FFF2-40B4-BE49-F238E27FC236}">
                  <a16:creationId xmlns:a16="http://schemas.microsoft.com/office/drawing/2014/main" id="{610307D7-0D49-E247-A1CE-B909CFB0521D}"/>
                </a:ext>
              </a:extLst>
            </p:cNvPr>
            <p:cNvCxnSpPr>
              <a:cxnSpLocks/>
              <a:stCxn id="153" idx="1"/>
              <a:endCxn id="156" idx="2"/>
            </p:cNvCxnSpPr>
            <p:nvPr/>
          </p:nvCxnSpPr>
          <p:spPr>
            <a:xfrm flipV="1">
              <a:off x="2884956" y="4605652"/>
              <a:ext cx="17083" cy="7611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DEA0D3E-BB94-7140-B2E4-DC9D81765DA5}"/>
                </a:ext>
              </a:extLst>
            </p:cNvPr>
            <p:cNvCxnSpPr>
              <a:cxnSpLocks/>
              <a:stCxn id="154" idx="1"/>
              <a:endCxn id="156" idx="2"/>
            </p:cNvCxnSpPr>
            <p:nvPr/>
          </p:nvCxnSpPr>
          <p:spPr>
            <a:xfrm flipH="1" flipV="1">
              <a:off x="2902039" y="4605652"/>
              <a:ext cx="1708489" cy="7846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96720DF-D43F-4644-9A90-43394B0155C2}"/>
                </a:ext>
              </a:extLst>
            </p:cNvPr>
            <p:cNvCxnSpPr/>
            <p:nvPr/>
          </p:nvCxnSpPr>
          <p:spPr>
            <a:xfrm>
              <a:off x="4236874" y="2998165"/>
              <a:ext cx="0" cy="1295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81614079-A707-EB40-9235-BDE11A2A0F65}"/>
                </a:ext>
              </a:extLst>
            </p:cNvPr>
            <p:cNvCxnSpPr>
              <a:cxnSpLocks/>
            </p:cNvCxnSpPr>
            <p:nvPr/>
          </p:nvCxnSpPr>
          <p:spPr>
            <a:xfrm>
              <a:off x="3614101" y="4211374"/>
              <a:ext cx="64753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1" name="Straight Arrow Connector 160">
            <a:extLst>
              <a:ext uri="{FF2B5EF4-FFF2-40B4-BE49-F238E27FC236}">
                <a16:creationId xmlns:a16="http://schemas.microsoft.com/office/drawing/2014/main" id="{6F3C5B56-35E2-FB4F-AA21-676DB8A3926B}"/>
              </a:ext>
            </a:extLst>
          </p:cNvPr>
          <p:cNvCxnSpPr>
            <a:cxnSpLocks/>
            <a:stCxn id="166" idx="0"/>
            <a:endCxn id="164" idx="2"/>
          </p:cNvCxnSpPr>
          <p:nvPr/>
        </p:nvCxnSpPr>
        <p:spPr>
          <a:xfrm flipH="1" flipV="1">
            <a:off x="11781914" y="7065165"/>
            <a:ext cx="14294" cy="3213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AAFC2883-751F-084C-AE66-B12ACB2A555A}"/>
              </a:ext>
            </a:extLst>
          </p:cNvPr>
          <p:cNvGrpSpPr/>
          <p:nvPr/>
        </p:nvGrpSpPr>
        <p:grpSpPr>
          <a:xfrm>
            <a:off x="2517668" y="1584280"/>
            <a:ext cx="9973968" cy="6878254"/>
            <a:chOff x="2517668" y="1584280"/>
            <a:chExt cx="9973968" cy="6878254"/>
          </a:xfrm>
        </p:grpSpPr>
        <p:sp>
          <p:nvSpPr>
            <p:cNvPr id="164" name="Process 163">
              <a:extLst>
                <a:ext uri="{FF2B5EF4-FFF2-40B4-BE49-F238E27FC236}">
                  <a16:creationId xmlns:a16="http://schemas.microsoft.com/office/drawing/2014/main" id="{42141BCA-F819-F64C-AD0E-5EFAB16932DA}"/>
                </a:ext>
              </a:extLst>
            </p:cNvPr>
            <p:cNvSpPr/>
            <p:nvPr/>
          </p:nvSpPr>
          <p:spPr>
            <a:xfrm>
              <a:off x="11072191" y="6524285"/>
              <a:ext cx="1419445" cy="540880"/>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a:solidFill>
                    <a:schemeClr val="tx1"/>
                  </a:solidFill>
                  <a:latin typeface="Calibri" panose="020F0502020204030204" pitchFamily="34" charset="0"/>
                  <a:cs typeface="Calibri" panose="020F0502020204030204" pitchFamily="34" charset="0"/>
                </a:rPr>
                <a:t>Identify</a:t>
              </a:r>
              <a:endParaRPr lang="en-US" sz="1642" dirty="0">
                <a:solidFill>
                  <a:schemeClr val="tx1"/>
                </a:solidFill>
                <a:latin typeface="Calibri" panose="020F0502020204030204" pitchFamily="34" charset="0"/>
                <a:cs typeface="Calibri" panose="020F0502020204030204" pitchFamily="34" charset="0"/>
              </a:endParaRPr>
            </a:p>
            <a:p>
              <a:pPr algn="ctr"/>
              <a:r>
                <a:rPr lang="en-US" sz="1642" dirty="0">
                  <a:solidFill>
                    <a:schemeClr val="tx1"/>
                  </a:solidFill>
                  <a:latin typeface="Calibri" panose="020F0502020204030204" pitchFamily="34" charset="0"/>
                  <a:cs typeface="Calibri" panose="020F0502020204030204" pitchFamily="34" charset="0"/>
                </a:rPr>
                <a:t>Test Inputs</a:t>
              </a:r>
            </a:p>
          </p:txBody>
        </p:sp>
        <p:cxnSp>
          <p:nvCxnSpPr>
            <p:cNvPr id="165" name="Straight Arrow Connector 164">
              <a:extLst>
                <a:ext uri="{FF2B5EF4-FFF2-40B4-BE49-F238E27FC236}">
                  <a16:creationId xmlns:a16="http://schemas.microsoft.com/office/drawing/2014/main" id="{9F32D87A-598A-C84A-8CC6-4C805B07A7D1}"/>
                </a:ext>
              </a:extLst>
            </p:cNvPr>
            <p:cNvCxnSpPr>
              <a:cxnSpLocks/>
              <a:stCxn id="171" idx="5"/>
              <a:endCxn id="166" idx="1"/>
            </p:cNvCxnSpPr>
            <p:nvPr/>
          </p:nvCxnSpPr>
          <p:spPr>
            <a:xfrm>
              <a:off x="7295960" y="7924514"/>
              <a:ext cx="38081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Decision 165">
              <a:extLst>
                <a:ext uri="{FF2B5EF4-FFF2-40B4-BE49-F238E27FC236}">
                  <a16:creationId xmlns:a16="http://schemas.microsoft.com/office/drawing/2014/main" id="{A8234192-FDBF-124B-8317-29DB65A20906}"/>
                </a:ext>
              </a:extLst>
            </p:cNvPr>
            <p:cNvSpPr/>
            <p:nvPr/>
          </p:nvSpPr>
          <p:spPr>
            <a:xfrm>
              <a:off x="11104121" y="7386494"/>
              <a:ext cx="1384173" cy="1076040"/>
            </a:xfrm>
            <a:prstGeom prst="flowChartDecisi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42" dirty="0">
                <a:latin typeface="Calibri" panose="020F0502020204030204" pitchFamily="34" charset="0"/>
                <a:cs typeface="Calibri" panose="020F0502020204030204" pitchFamily="34" charset="0"/>
              </a:endParaRPr>
            </a:p>
          </p:txBody>
        </p:sp>
        <p:sp>
          <p:nvSpPr>
            <p:cNvPr id="167" name="Rectangle 166">
              <a:extLst>
                <a:ext uri="{FF2B5EF4-FFF2-40B4-BE49-F238E27FC236}">
                  <a16:creationId xmlns:a16="http://schemas.microsoft.com/office/drawing/2014/main" id="{7FC4100D-DF47-DD41-8F18-178C5D05310C}"/>
                </a:ext>
              </a:extLst>
            </p:cNvPr>
            <p:cNvSpPr/>
            <p:nvPr/>
          </p:nvSpPr>
          <p:spPr>
            <a:xfrm>
              <a:off x="11277476" y="7640080"/>
              <a:ext cx="1037465" cy="597728"/>
            </a:xfrm>
            <a:prstGeom prst="rect">
              <a:avLst/>
            </a:prstGeom>
          </p:spPr>
          <p:txBody>
            <a:bodyPr wrap="none">
              <a:spAutoFit/>
            </a:bodyPr>
            <a:lstStyle/>
            <a:p>
              <a:pPr algn="ctr"/>
              <a:r>
                <a:rPr lang="en-US" sz="1642" dirty="0">
                  <a:latin typeface="Calibri" panose="020F0502020204030204" pitchFamily="34" charset="0"/>
                  <a:cs typeface="Calibri" panose="020F0502020204030204" pitchFamily="34" charset="0"/>
                </a:rPr>
                <a:t>Threshold</a:t>
              </a:r>
              <a:br>
                <a:rPr lang="en-US" sz="1642" dirty="0">
                  <a:latin typeface="Calibri" panose="020F0502020204030204" pitchFamily="34" charset="0"/>
                  <a:cs typeface="Calibri" panose="020F0502020204030204" pitchFamily="34" charset="0"/>
                </a:rPr>
              </a:br>
              <a:r>
                <a:rPr lang="en-US" sz="1642" dirty="0">
                  <a:latin typeface="Calibri" panose="020F0502020204030204" pitchFamily="34" charset="0"/>
                  <a:cs typeface="Calibri" panose="020F0502020204030204" pitchFamily="34" charset="0"/>
                </a:rPr>
                <a:t>reached?</a:t>
              </a:r>
            </a:p>
          </p:txBody>
        </p:sp>
        <p:cxnSp>
          <p:nvCxnSpPr>
            <p:cNvPr id="168" name="Straight Arrow Connector 72">
              <a:extLst>
                <a:ext uri="{FF2B5EF4-FFF2-40B4-BE49-F238E27FC236}">
                  <a16:creationId xmlns:a16="http://schemas.microsoft.com/office/drawing/2014/main" id="{D64514AF-B252-0B45-B557-DAB77FB52832}"/>
                </a:ext>
              </a:extLst>
            </p:cNvPr>
            <p:cNvCxnSpPr>
              <a:cxnSpLocks/>
              <a:stCxn id="164" idx="3"/>
              <a:endCxn id="107" idx="0"/>
            </p:cNvCxnSpPr>
            <p:nvPr/>
          </p:nvCxnSpPr>
          <p:spPr>
            <a:xfrm flipH="1" flipV="1">
              <a:off x="2517668" y="1584280"/>
              <a:ext cx="9973968" cy="5210445"/>
            </a:xfrm>
            <a:prstGeom prst="bentConnector4">
              <a:avLst>
                <a:gd name="adj1" fmla="val -2292"/>
                <a:gd name="adj2" fmla="val 10438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9" name="Straight Arrow Connector 168">
            <a:extLst>
              <a:ext uri="{FF2B5EF4-FFF2-40B4-BE49-F238E27FC236}">
                <a16:creationId xmlns:a16="http://schemas.microsoft.com/office/drawing/2014/main" id="{9181B580-4D6F-EE42-8508-D87E806DCEB6}"/>
              </a:ext>
            </a:extLst>
          </p:cNvPr>
          <p:cNvCxnSpPr>
            <a:cxnSpLocks/>
            <a:stCxn id="166" idx="2"/>
            <a:endCxn id="86" idx="0"/>
          </p:cNvCxnSpPr>
          <p:nvPr/>
        </p:nvCxnSpPr>
        <p:spPr>
          <a:xfrm>
            <a:off x="11796208" y="8462534"/>
            <a:ext cx="13251" cy="6150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465BFAE6-5705-5C43-B8A9-523FDC81D5B4}"/>
              </a:ext>
            </a:extLst>
          </p:cNvPr>
          <p:cNvGrpSpPr/>
          <p:nvPr/>
        </p:nvGrpSpPr>
        <p:grpSpPr>
          <a:xfrm>
            <a:off x="4895596" y="5329611"/>
            <a:ext cx="3910474" cy="2926547"/>
            <a:chOff x="4895596" y="5329611"/>
            <a:chExt cx="3910474" cy="2926547"/>
          </a:xfrm>
        </p:grpSpPr>
        <p:sp>
          <p:nvSpPr>
            <p:cNvPr id="171" name="Data 170">
              <a:extLst>
                <a:ext uri="{FF2B5EF4-FFF2-40B4-BE49-F238E27FC236}">
                  <a16:creationId xmlns:a16="http://schemas.microsoft.com/office/drawing/2014/main" id="{3F474C67-B8AB-2441-B03E-03F9E3D526ED}"/>
                </a:ext>
              </a:extLst>
            </p:cNvPr>
            <p:cNvSpPr/>
            <p:nvPr/>
          </p:nvSpPr>
          <p:spPr>
            <a:xfrm>
              <a:off x="5621154" y="7592869"/>
              <a:ext cx="1860896" cy="663289"/>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Mutation</a:t>
              </a:r>
            </a:p>
            <a:p>
              <a:pPr algn="ctr"/>
              <a:r>
                <a:rPr lang="en-US" sz="1642" dirty="0">
                  <a:solidFill>
                    <a:schemeClr val="tx1"/>
                  </a:solidFill>
                  <a:latin typeface="Calibri" panose="020F0502020204030204" pitchFamily="34" charset="0"/>
                  <a:cs typeface="Calibri" panose="020F0502020204030204" pitchFamily="34" charset="0"/>
                </a:rPr>
                <a:t>Score</a:t>
              </a:r>
            </a:p>
          </p:txBody>
        </p:sp>
        <p:cxnSp>
          <p:nvCxnSpPr>
            <p:cNvPr id="172" name="Straight Arrow Connector 171">
              <a:extLst>
                <a:ext uri="{FF2B5EF4-FFF2-40B4-BE49-F238E27FC236}">
                  <a16:creationId xmlns:a16="http://schemas.microsoft.com/office/drawing/2014/main" id="{85274875-D631-6D4A-976D-CD0CEB59CAAF}"/>
                </a:ext>
              </a:extLst>
            </p:cNvPr>
            <p:cNvCxnSpPr>
              <a:cxnSpLocks/>
              <a:stCxn id="173" idx="4"/>
              <a:endCxn id="171" idx="1"/>
            </p:cNvCxnSpPr>
            <p:nvPr/>
          </p:nvCxnSpPr>
          <p:spPr>
            <a:xfrm>
              <a:off x="5946372" y="7137027"/>
              <a:ext cx="605230" cy="45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Data 172">
              <a:extLst>
                <a:ext uri="{FF2B5EF4-FFF2-40B4-BE49-F238E27FC236}">
                  <a16:creationId xmlns:a16="http://schemas.microsoft.com/office/drawing/2014/main" id="{28F49AAF-CD69-234F-BAB9-BBE1DEFF7A64}"/>
                </a:ext>
              </a:extLst>
            </p:cNvPr>
            <p:cNvSpPr/>
            <p:nvPr/>
          </p:nvSpPr>
          <p:spPr>
            <a:xfrm>
              <a:off x="4895596" y="6281531"/>
              <a:ext cx="2101551" cy="855496"/>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 Operators</a:t>
              </a:r>
            </a:p>
            <a:p>
              <a:pPr algn="ctr"/>
              <a:r>
                <a:rPr lang="en-US" sz="1642" dirty="0">
                  <a:solidFill>
                    <a:schemeClr val="tx1"/>
                  </a:solidFill>
                  <a:latin typeface="Calibri" panose="020F0502020204030204" pitchFamily="34" charset="0"/>
                  <a:cs typeface="Calibri" panose="020F0502020204030204" pitchFamily="34" charset="0"/>
                </a:rPr>
                <a:t>Applied</a:t>
              </a:r>
            </a:p>
          </p:txBody>
        </p:sp>
        <p:sp>
          <p:nvSpPr>
            <p:cNvPr id="174" name="Data 173">
              <a:extLst>
                <a:ext uri="{FF2B5EF4-FFF2-40B4-BE49-F238E27FC236}">
                  <a16:creationId xmlns:a16="http://schemas.microsoft.com/office/drawing/2014/main" id="{F15E8C90-D6F1-EE4C-85F5-B7F8FE661DC9}"/>
                </a:ext>
              </a:extLst>
            </p:cNvPr>
            <p:cNvSpPr/>
            <p:nvPr/>
          </p:nvSpPr>
          <p:spPr>
            <a:xfrm>
              <a:off x="6674214" y="6326708"/>
              <a:ext cx="2131856" cy="824061"/>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 Expected</a:t>
              </a:r>
            </a:p>
            <a:p>
              <a:pPr algn="ctr"/>
              <a:r>
                <a:rPr lang="en-US" sz="1642" dirty="0">
                  <a:solidFill>
                    <a:schemeClr val="tx1"/>
                  </a:solidFill>
                  <a:latin typeface="Calibri" panose="020F0502020204030204" pitchFamily="34" charset="0"/>
                  <a:cs typeface="Calibri" panose="020F0502020204030204" pitchFamily="34" charset="0"/>
                </a:rPr>
                <a:t>Failures Observed</a:t>
              </a:r>
            </a:p>
          </p:txBody>
        </p:sp>
        <p:cxnSp>
          <p:nvCxnSpPr>
            <p:cNvPr id="175" name="Straight Arrow Connector 174">
              <a:extLst>
                <a:ext uri="{FF2B5EF4-FFF2-40B4-BE49-F238E27FC236}">
                  <a16:creationId xmlns:a16="http://schemas.microsoft.com/office/drawing/2014/main" id="{6CD996D0-0937-8F49-A963-18477AF90B13}"/>
                </a:ext>
              </a:extLst>
            </p:cNvPr>
            <p:cNvCxnSpPr>
              <a:cxnSpLocks/>
              <a:stCxn id="84" idx="2"/>
              <a:endCxn id="173" idx="0"/>
            </p:cNvCxnSpPr>
            <p:nvPr/>
          </p:nvCxnSpPr>
          <p:spPr>
            <a:xfrm flipH="1">
              <a:off x="6156527" y="5329611"/>
              <a:ext cx="49621" cy="951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2DFE0A9-BE76-8140-A56A-80DFBEF6F562}"/>
                </a:ext>
              </a:extLst>
            </p:cNvPr>
            <p:cNvCxnSpPr>
              <a:cxnSpLocks/>
              <a:stCxn id="84" idx="2"/>
              <a:endCxn id="174" idx="1"/>
            </p:cNvCxnSpPr>
            <p:nvPr/>
          </p:nvCxnSpPr>
          <p:spPr>
            <a:xfrm>
              <a:off x="6206148" y="5329611"/>
              <a:ext cx="1533994" cy="9970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E56AA6F6-BD51-F947-9940-EC6910787427}"/>
                </a:ext>
              </a:extLst>
            </p:cNvPr>
            <p:cNvCxnSpPr>
              <a:cxnSpLocks/>
              <a:stCxn id="174" idx="4"/>
              <a:endCxn id="171" idx="1"/>
            </p:cNvCxnSpPr>
            <p:nvPr/>
          </p:nvCxnSpPr>
          <p:spPr>
            <a:xfrm flipH="1">
              <a:off x="6551602" y="7150769"/>
              <a:ext cx="1188540" cy="442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52D0FD57-B9F1-264C-A6AC-BBD660897919}"/>
              </a:ext>
            </a:extLst>
          </p:cNvPr>
          <p:cNvGrpSpPr/>
          <p:nvPr/>
        </p:nvGrpSpPr>
        <p:grpSpPr>
          <a:xfrm>
            <a:off x="5188100" y="1847164"/>
            <a:ext cx="7177744" cy="4144934"/>
            <a:chOff x="5188100" y="1618558"/>
            <a:chExt cx="7177744" cy="4144934"/>
          </a:xfrm>
        </p:grpSpPr>
        <p:sp>
          <p:nvSpPr>
            <p:cNvPr id="179" name="Process 178">
              <a:extLst>
                <a:ext uri="{FF2B5EF4-FFF2-40B4-BE49-F238E27FC236}">
                  <a16:creationId xmlns:a16="http://schemas.microsoft.com/office/drawing/2014/main" id="{8D16138A-BDCE-8743-B1B8-AB1A86B03C85}"/>
                </a:ext>
              </a:extLst>
            </p:cNvPr>
            <p:cNvSpPr/>
            <p:nvPr/>
          </p:nvSpPr>
          <p:spPr>
            <a:xfrm>
              <a:off x="11169030" y="1618558"/>
              <a:ext cx="1196814" cy="699295"/>
            </a:xfrm>
            <a:prstGeom prst="flowChartProcess">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Fix the</a:t>
              </a:r>
            </a:p>
            <a:p>
              <a:pPr algn="ctr"/>
              <a:r>
                <a:rPr lang="en-US" sz="1642" dirty="0">
                  <a:solidFill>
                    <a:schemeClr val="tx1"/>
                  </a:solidFill>
                  <a:latin typeface="Calibri" panose="020F0502020204030204" pitchFamily="34" charset="0"/>
                  <a:cs typeface="Calibri" panose="020F0502020204030204" pitchFamily="34" charset="0"/>
                </a:rPr>
                <a:t>SUT</a:t>
              </a:r>
            </a:p>
          </p:txBody>
        </p:sp>
        <p:cxnSp>
          <p:nvCxnSpPr>
            <p:cNvPr id="180" name="Straight Arrow Connector 71">
              <a:extLst>
                <a:ext uri="{FF2B5EF4-FFF2-40B4-BE49-F238E27FC236}">
                  <a16:creationId xmlns:a16="http://schemas.microsoft.com/office/drawing/2014/main" id="{3DD0E885-B481-1848-878F-080A1AFF81F9}"/>
                </a:ext>
              </a:extLst>
            </p:cNvPr>
            <p:cNvCxnSpPr>
              <a:cxnSpLocks/>
              <a:stCxn id="182" idx="5"/>
              <a:endCxn id="179" idx="1"/>
            </p:cNvCxnSpPr>
            <p:nvPr/>
          </p:nvCxnSpPr>
          <p:spPr>
            <a:xfrm flipV="1">
              <a:off x="9379989" y="1968206"/>
              <a:ext cx="1789041" cy="257195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Elbow Connector 180">
              <a:extLst>
                <a:ext uri="{FF2B5EF4-FFF2-40B4-BE49-F238E27FC236}">
                  <a16:creationId xmlns:a16="http://schemas.microsoft.com/office/drawing/2014/main" id="{1CC9B254-D611-224F-AF37-B5B9A2ECB4BB}"/>
                </a:ext>
              </a:extLst>
            </p:cNvPr>
            <p:cNvCxnSpPr>
              <a:cxnSpLocks/>
              <a:stCxn id="179" idx="0"/>
              <a:endCxn id="110" idx="5"/>
            </p:cNvCxnSpPr>
            <p:nvPr/>
          </p:nvCxnSpPr>
          <p:spPr>
            <a:xfrm rot="16200000" flipH="1" flipV="1">
              <a:off x="8394332" y="-1587674"/>
              <a:ext cx="166874" cy="6579337"/>
            </a:xfrm>
            <a:prstGeom prst="bentConnector4">
              <a:avLst>
                <a:gd name="adj1" fmla="val -136990"/>
                <a:gd name="adj2" fmla="val 5290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Data 181">
              <a:extLst>
                <a:ext uri="{FF2B5EF4-FFF2-40B4-BE49-F238E27FC236}">
                  <a16:creationId xmlns:a16="http://schemas.microsoft.com/office/drawing/2014/main" id="{518D15CE-1759-4C45-ADA6-52E66785A817}"/>
                </a:ext>
              </a:extLst>
            </p:cNvPr>
            <p:cNvSpPr/>
            <p:nvPr/>
          </p:nvSpPr>
          <p:spPr>
            <a:xfrm>
              <a:off x="7264396" y="4208519"/>
              <a:ext cx="2350659" cy="663289"/>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Missing</a:t>
              </a:r>
            </a:p>
            <a:p>
              <a:pPr algn="ctr"/>
              <a:r>
                <a:rPr lang="en-US" sz="1642" dirty="0">
                  <a:solidFill>
                    <a:schemeClr val="tx1"/>
                  </a:solidFill>
                  <a:latin typeface="Calibri" panose="020F0502020204030204" pitchFamily="34" charset="0"/>
                  <a:cs typeface="Calibri" panose="020F0502020204030204" pitchFamily="34" charset="0"/>
                </a:rPr>
                <a:t>Error Reports</a:t>
              </a:r>
            </a:p>
          </p:txBody>
        </p:sp>
        <p:cxnSp>
          <p:nvCxnSpPr>
            <p:cNvPr id="183" name="Straight Arrow Connector 182">
              <a:extLst>
                <a:ext uri="{FF2B5EF4-FFF2-40B4-BE49-F238E27FC236}">
                  <a16:creationId xmlns:a16="http://schemas.microsoft.com/office/drawing/2014/main" id="{7F1C01A0-F401-BC4B-B21D-34B138A2EA4E}"/>
                </a:ext>
              </a:extLst>
            </p:cNvPr>
            <p:cNvCxnSpPr>
              <a:cxnSpLocks/>
              <a:stCxn id="84" idx="3"/>
              <a:endCxn id="182" idx="2"/>
            </p:cNvCxnSpPr>
            <p:nvPr/>
          </p:nvCxnSpPr>
          <p:spPr>
            <a:xfrm flipV="1">
              <a:off x="6841942" y="4540164"/>
              <a:ext cx="657520" cy="291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Data 183">
              <a:extLst>
                <a:ext uri="{FF2B5EF4-FFF2-40B4-BE49-F238E27FC236}">
                  <a16:creationId xmlns:a16="http://schemas.microsoft.com/office/drawing/2014/main" id="{F6C21436-64BD-9A45-A7EC-D5DEC4C2AD05}"/>
                </a:ext>
              </a:extLst>
            </p:cNvPr>
            <p:cNvSpPr/>
            <p:nvPr/>
          </p:nvSpPr>
          <p:spPr>
            <a:xfrm>
              <a:off x="7325377" y="5126182"/>
              <a:ext cx="2206549" cy="637310"/>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Unexpected</a:t>
              </a:r>
            </a:p>
            <a:p>
              <a:pPr algn="ctr"/>
              <a:r>
                <a:rPr lang="en-US" sz="1642" dirty="0">
                  <a:solidFill>
                    <a:schemeClr val="tx1"/>
                  </a:solidFill>
                  <a:latin typeface="Calibri" panose="020F0502020204030204" pitchFamily="34" charset="0"/>
                  <a:cs typeface="Calibri" panose="020F0502020204030204" pitchFamily="34" charset="0"/>
                </a:rPr>
                <a:t>Failures</a:t>
              </a:r>
            </a:p>
          </p:txBody>
        </p:sp>
        <p:cxnSp>
          <p:nvCxnSpPr>
            <p:cNvPr id="185" name="Straight Arrow Connector 184">
              <a:extLst>
                <a:ext uri="{FF2B5EF4-FFF2-40B4-BE49-F238E27FC236}">
                  <a16:creationId xmlns:a16="http://schemas.microsoft.com/office/drawing/2014/main" id="{73C27D38-26E9-1146-B404-536618E07549}"/>
                </a:ext>
              </a:extLst>
            </p:cNvPr>
            <p:cNvCxnSpPr>
              <a:cxnSpLocks/>
              <a:stCxn id="84" idx="3"/>
              <a:endCxn id="184" idx="2"/>
            </p:cNvCxnSpPr>
            <p:nvPr/>
          </p:nvCxnSpPr>
          <p:spPr>
            <a:xfrm>
              <a:off x="6841942" y="4831530"/>
              <a:ext cx="704090" cy="6133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DB069CFE-0C62-6E46-B204-B06B05951EC7}"/>
              </a:ext>
            </a:extLst>
          </p:cNvPr>
          <p:cNvSpPr txBox="1"/>
          <p:nvPr/>
        </p:nvSpPr>
        <p:spPr>
          <a:xfrm>
            <a:off x="11417348" y="8600212"/>
            <a:ext cx="317715"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Y</a:t>
            </a:r>
          </a:p>
        </p:txBody>
      </p:sp>
      <p:sp>
        <p:nvSpPr>
          <p:cNvPr id="187" name="TextBox 186">
            <a:extLst>
              <a:ext uri="{FF2B5EF4-FFF2-40B4-BE49-F238E27FC236}">
                <a16:creationId xmlns:a16="http://schemas.microsoft.com/office/drawing/2014/main" id="{BA23115C-0FAD-8F40-BE3D-0CDB27FCF3F0}"/>
              </a:ext>
            </a:extLst>
          </p:cNvPr>
          <p:cNvSpPr txBox="1"/>
          <p:nvPr/>
        </p:nvSpPr>
        <p:spPr>
          <a:xfrm>
            <a:off x="11276416" y="7225410"/>
            <a:ext cx="352982"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N</a:t>
            </a:r>
          </a:p>
        </p:txBody>
      </p:sp>
      <p:cxnSp>
        <p:nvCxnSpPr>
          <p:cNvPr id="188" name="Straight Arrow Connector 71">
            <a:extLst>
              <a:ext uri="{FF2B5EF4-FFF2-40B4-BE49-F238E27FC236}">
                <a16:creationId xmlns:a16="http://schemas.microsoft.com/office/drawing/2014/main" id="{073E7530-3A7A-4148-AE1C-D9D29AF62AA3}"/>
              </a:ext>
            </a:extLst>
          </p:cNvPr>
          <p:cNvCxnSpPr>
            <a:cxnSpLocks/>
            <a:stCxn id="184" idx="5"/>
            <a:endCxn id="179" idx="1"/>
          </p:cNvCxnSpPr>
          <p:nvPr/>
        </p:nvCxnSpPr>
        <p:spPr>
          <a:xfrm flipV="1">
            <a:off x="9311271" y="2196812"/>
            <a:ext cx="1857759" cy="3476631"/>
          </a:xfrm>
          <a:prstGeom prst="bentConnector3">
            <a:avLst>
              <a:gd name="adj1" fmla="val 5175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D523A73F-03A1-A543-B309-88B1841B472E}"/>
              </a:ext>
            </a:extLst>
          </p:cNvPr>
          <p:cNvSpPr/>
          <p:nvPr/>
        </p:nvSpPr>
        <p:spPr>
          <a:xfrm>
            <a:off x="10674626" y="238539"/>
            <a:ext cx="2305878" cy="7027675"/>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96">
              <a:latin typeface="Calibri" panose="020F0502020204030204" pitchFamily="34" charset="0"/>
              <a:cs typeface="Calibri" panose="020F0502020204030204" pitchFamily="34" charset="0"/>
            </a:endParaRPr>
          </a:p>
        </p:txBody>
      </p:sp>
      <p:sp>
        <p:nvSpPr>
          <p:cNvPr id="190" name="Rectangle 189">
            <a:extLst>
              <a:ext uri="{FF2B5EF4-FFF2-40B4-BE49-F238E27FC236}">
                <a16:creationId xmlns:a16="http://schemas.microsoft.com/office/drawing/2014/main" id="{732D3FAC-3498-F04A-B0AC-6DB28BD72483}"/>
              </a:ext>
            </a:extLst>
          </p:cNvPr>
          <p:cNvSpPr/>
          <p:nvPr/>
        </p:nvSpPr>
        <p:spPr>
          <a:xfrm>
            <a:off x="10571062" y="228606"/>
            <a:ext cx="2433738" cy="1153777"/>
          </a:xfrm>
          <a:prstGeom prst="rect">
            <a:avLst/>
          </a:prstGeom>
        </p:spPr>
        <p:txBody>
          <a:bodyPr wrap="square">
            <a:spAutoFit/>
          </a:bodyPr>
          <a:lstStyle/>
          <a:p>
            <a:pPr algn="ctr"/>
            <a:r>
              <a:rPr lang="en-US" sz="2299" dirty="0">
                <a:latin typeface="Calibri" panose="020F0502020204030204" pitchFamily="34" charset="0"/>
                <a:cs typeface="Calibri" panose="020F0502020204030204" pitchFamily="34" charset="0"/>
              </a:rPr>
              <a:t>Test Suite</a:t>
            </a:r>
          </a:p>
          <a:p>
            <a:pPr algn="ctr"/>
            <a:r>
              <a:rPr lang="en-US" sz="2299" dirty="0">
                <a:latin typeface="Calibri" panose="020F0502020204030204" pitchFamily="34" charset="0"/>
                <a:cs typeface="Calibri" panose="020F0502020204030204" pitchFamily="34" charset="0"/>
              </a:rPr>
              <a:t>Augmentation</a:t>
            </a:r>
          </a:p>
          <a:p>
            <a:pPr algn="ctr"/>
            <a:r>
              <a:rPr lang="en-US" sz="2299" dirty="0">
                <a:latin typeface="Calibri" panose="020F0502020204030204" pitchFamily="34" charset="0"/>
                <a:cs typeface="Calibri" panose="020F0502020204030204" pitchFamily="34" charset="0"/>
              </a:rPr>
              <a:t>Process</a:t>
            </a:r>
          </a:p>
        </p:txBody>
      </p:sp>
      <p:cxnSp>
        <p:nvCxnSpPr>
          <p:cNvPr id="191" name="Straight Arrow Connector 190">
            <a:extLst>
              <a:ext uri="{FF2B5EF4-FFF2-40B4-BE49-F238E27FC236}">
                <a16:creationId xmlns:a16="http://schemas.microsoft.com/office/drawing/2014/main" id="{66407129-03CD-8647-A7F5-C151202686D9}"/>
              </a:ext>
            </a:extLst>
          </p:cNvPr>
          <p:cNvCxnSpPr>
            <a:cxnSpLocks/>
            <a:stCxn id="154" idx="1"/>
            <a:endCxn id="84" idx="1"/>
          </p:cNvCxnSpPr>
          <p:nvPr/>
        </p:nvCxnSpPr>
        <p:spPr>
          <a:xfrm flipV="1">
            <a:off x="4610528" y="5060136"/>
            <a:ext cx="959825" cy="5587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D40B4FD8-69D2-7341-B124-767F227F492F}"/>
              </a:ext>
            </a:extLst>
          </p:cNvPr>
          <p:cNvSpPr/>
          <p:nvPr/>
        </p:nvSpPr>
        <p:spPr>
          <a:xfrm>
            <a:off x="1982104" y="7566646"/>
            <a:ext cx="1568585" cy="1154162"/>
          </a:xfrm>
          <a:prstGeom prst="rect">
            <a:avLst/>
          </a:prstGeom>
        </p:spPr>
        <p:txBody>
          <a:bodyPr wrap="square">
            <a:spAutoFit/>
          </a:bodyPr>
          <a:lstStyle/>
          <a:p>
            <a:pPr algn="ctr"/>
            <a:r>
              <a:rPr lang="en-US" sz="2300" dirty="0">
                <a:latin typeface="Calibri" panose="020F0502020204030204" pitchFamily="34" charset="0"/>
                <a:cs typeface="Calibri" panose="020F0502020204030204" pitchFamily="34" charset="0"/>
              </a:rPr>
              <a:t>Test Suite</a:t>
            </a:r>
          </a:p>
          <a:p>
            <a:pPr algn="ctr"/>
            <a:r>
              <a:rPr lang="en-US" sz="2300" dirty="0">
                <a:latin typeface="Calibri" panose="020F0502020204030204" pitchFamily="34" charset="0"/>
                <a:cs typeface="Calibri" panose="020F0502020204030204" pitchFamily="34" charset="0"/>
              </a:rPr>
              <a:t>Evaluation</a:t>
            </a:r>
          </a:p>
          <a:p>
            <a:pPr algn="ctr"/>
            <a:r>
              <a:rPr lang="en-US" sz="2300" dirty="0">
                <a:latin typeface="Calibri" panose="020F0502020204030204" pitchFamily="34" charset="0"/>
                <a:cs typeface="Calibri" panose="020F0502020204030204" pitchFamily="34" charset="0"/>
              </a:rPr>
              <a:t>Process</a:t>
            </a:r>
          </a:p>
        </p:txBody>
      </p:sp>
      <p:sp>
        <p:nvSpPr>
          <p:cNvPr id="193" name="Data 192">
            <a:extLst>
              <a:ext uri="{FF2B5EF4-FFF2-40B4-BE49-F238E27FC236}">
                <a16:creationId xmlns:a16="http://schemas.microsoft.com/office/drawing/2014/main" id="{7E38BD37-7FCE-664A-AE13-1AADE99EC668}"/>
              </a:ext>
            </a:extLst>
          </p:cNvPr>
          <p:cNvSpPr/>
          <p:nvPr/>
        </p:nvSpPr>
        <p:spPr>
          <a:xfrm>
            <a:off x="10890716" y="4637321"/>
            <a:ext cx="1747597" cy="796012"/>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71" tIns="48386" rIns="96771" bIns="48386" numCol="1" spcCol="0" rtlCol="0" fromWordArt="0" anchor="ctr" anchorCtr="0" forceAA="0" compatLnSpc="1">
            <a:prstTxWarp prst="textNoShape">
              <a:avLst/>
            </a:prstTxWarp>
            <a:noAutofit/>
          </a:bodyPr>
          <a:lstStyle/>
          <a:p>
            <a:pPr algn="ctr"/>
            <a:r>
              <a:rPr lang="en-US" sz="1600" dirty="0">
                <a:solidFill>
                  <a:schemeClr val="tx1"/>
                </a:solidFill>
                <a:latin typeface="Calibri" panose="020F0502020204030204" pitchFamily="34" charset="0"/>
                <a:cs typeface="Calibri" panose="020F0502020204030204" pitchFamily="34" charset="0"/>
              </a:rPr>
              <a:t>Improved SUT</a:t>
            </a:r>
          </a:p>
          <a:p>
            <a:pPr algn="ctr"/>
            <a:r>
              <a:rPr lang="en-US" sz="1600" dirty="0">
                <a:solidFill>
                  <a:schemeClr val="tx1"/>
                </a:solidFill>
                <a:latin typeface="Calibri" panose="020F0502020204030204" pitchFamily="34" charset="0"/>
                <a:cs typeface="Calibri" panose="020F0502020204030204" pitchFamily="34" charset="0"/>
              </a:rPr>
              <a:t>Test Suite</a:t>
            </a:r>
          </a:p>
        </p:txBody>
      </p:sp>
      <p:sp>
        <p:nvSpPr>
          <p:cNvPr id="194" name="Process 193">
            <a:extLst>
              <a:ext uri="{FF2B5EF4-FFF2-40B4-BE49-F238E27FC236}">
                <a16:creationId xmlns:a16="http://schemas.microsoft.com/office/drawing/2014/main" id="{FEDE34E6-908C-B94B-9004-6BC1E095156A}"/>
              </a:ext>
            </a:extLst>
          </p:cNvPr>
          <p:cNvSpPr/>
          <p:nvPr/>
        </p:nvSpPr>
        <p:spPr>
          <a:xfrm>
            <a:off x="11061699" y="5776413"/>
            <a:ext cx="1429657" cy="497627"/>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71" tIns="48386" rIns="96771" bIns="48386" numCol="1" spcCol="0" rtlCol="0" fromWordArt="0" anchor="ctr" anchorCtr="0" forceAA="0" compatLnSpc="1">
            <a:prstTxWarp prst="textNoShape">
              <a:avLst/>
            </a:prstTxWarp>
            <a:noAutofit/>
          </a:bodyPr>
          <a:lstStyle/>
          <a:p>
            <a:pPr algn="ctr"/>
            <a:r>
              <a:rPr lang="en-US" sz="1600" dirty="0">
                <a:solidFill>
                  <a:schemeClr val="tx1"/>
                </a:solidFill>
                <a:latin typeface="Calibri" panose="020F0502020204030204" pitchFamily="34" charset="0"/>
                <a:cs typeface="Calibri" panose="020F0502020204030204" pitchFamily="34" charset="0"/>
              </a:rPr>
              <a:t>Generate</a:t>
            </a:r>
          </a:p>
          <a:p>
            <a:pPr algn="ctr"/>
            <a:r>
              <a:rPr lang="en-US" sz="1600" dirty="0">
                <a:solidFill>
                  <a:schemeClr val="tx1"/>
                </a:solidFill>
                <a:latin typeface="Calibri" panose="020F0502020204030204" pitchFamily="34" charset="0"/>
                <a:cs typeface="Calibri" panose="020F0502020204030204" pitchFamily="34" charset="0"/>
              </a:rPr>
              <a:t>Test Oracles</a:t>
            </a:r>
          </a:p>
        </p:txBody>
      </p:sp>
      <p:cxnSp>
        <p:nvCxnSpPr>
          <p:cNvPr id="195" name="Straight Arrow Connector 194">
            <a:extLst>
              <a:ext uri="{FF2B5EF4-FFF2-40B4-BE49-F238E27FC236}">
                <a16:creationId xmlns:a16="http://schemas.microsoft.com/office/drawing/2014/main" id="{00CF4B08-3468-EC48-AD62-DBFFB70CF10D}"/>
              </a:ext>
            </a:extLst>
          </p:cNvPr>
          <p:cNvCxnSpPr>
            <a:cxnSpLocks/>
            <a:stCxn id="194" idx="0"/>
            <a:endCxn id="193" idx="4"/>
          </p:cNvCxnSpPr>
          <p:nvPr/>
        </p:nvCxnSpPr>
        <p:spPr>
          <a:xfrm flipH="1" flipV="1">
            <a:off x="11764515" y="5433333"/>
            <a:ext cx="12013" cy="343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B7D2FB2D-56D2-A846-BD90-62C84FF98192}"/>
              </a:ext>
            </a:extLst>
          </p:cNvPr>
          <p:cNvSpPr txBox="1"/>
          <p:nvPr/>
        </p:nvSpPr>
        <p:spPr>
          <a:xfrm>
            <a:off x="11670048" y="2642258"/>
            <a:ext cx="435782"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Y</a:t>
            </a:r>
          </a:p>
        </p:txBody>
      </p:sp>
      <p:sp>
        <p:nvSpPr>
          <p:cNvPr id="197" name="Decision 196">
            <a:extLst>
              <a:ext uri="{FF2B5EF4-FFF2-40B4-BE49-F238E27FC236}">
                <a16:creationId xmlns:a16="http://schemas.microsoft.com/office/drawing/2014/main" id="{AADCEE38-52C2-B24E-B83F-4B4351E4F113}"/>
              </a:ext>
            </a:extLst>
          </p:cNvPr>
          <p:cNvSpPr/>
          <p:nvPr/>
        </p:nvSpPr>
        <p:spPr>
          <a:xfrm>
            <a:off x="11276848" y="3076221"/>
            <a:ext cx="1010720" cy="519048"/>
          </a:xfrm>
          <a:prstGeom prst="flowChartDecisi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cs typeface="Calibri" panose="020F0502020204030204" pitchFamily="34" charset="0"/>
            </a:endParaRPr>
          </a:p>
        </p:txBody>
      </p:sp>
      <p:sp>
        <p:nvSpPr>
          <p:cNvPr id="198" name="Rectangle 197">
            <a:extLst>
              <a:ext uri="{FF2B5EF4-FFF2-40B4-BE49-F238E27FC236}">
                <a16:creationId xmlns:a16="http://schemas.microsoft.com/office/drawing/2014/main" id="{7968B41A-3612-D343-8D8E-359C5967393B}"/>
              </a:ext>
            </a:extLst>
          </p:cNvPr>
          <p:cNvSpPr/>
          <p:nvPr/>
        </p:nvSpPr>
        <p:spPr>
          <a:xfrm>
            <a:off x="11116029" y="3146735"/>
            <a:ext cx="1382924" cy="338554"/>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Failures?</a:t>
            </a:r>
          </a:p>
        </p:txBody>
      </p:sp>
      <p:sp>
        <p:nvSpPr>
          <p:cNvPr id="199" name="TextBox 198">
            <a:extLst>
              <a:ext uri="{FF2B5EF4-FFF2-40B4-BE49-F238E27FC236}">
                <a16:creationId xmlns:a16="http://schemas.microsoft.com/office/drawing/2014/main" id="{262475EA-E15B-B143-AC1F-1DA16ED0045F}"/>
              </a:ext>
            </a:extLst>
          </p:cNvPr>
          <p:cNvSpPr txBox="1"/>
          <p:nvPr/>
        </p:nvSpPr>
        <p:spPr>
          <a:xfrm>
            <a:off x="12238155" y="2955477"/>
            <a:ext cx="303288" cy="308674"/>
          </a:xfrm>
          <a:prstGeom prst="rect">
            <a:avLst/>
          </a:prstGeom>
          <a:noFill/>
        </p:spPr>
        <p:txBody>
          <a:bodyPr wrap="none" rtlCol="0">
            <a:spAutoFit/>
          </a:bodyPr>
          <a:lstStyle/>
          <a:p>
            <a:r>
              <a:rPr lang="en-US" sz="1406" b="1" dirty="0"/>
              <a:t>N</a:t>
            </a:r>
          </a:p>
        </p:txBody>
      </p:sp>
      <p:sp>
        <p:nvSpPr>
          <p:cNvPr id="200" name="Process 199">
            <a:extLst>
              <a:ext uri="{FF2B5EF4-FFF2-40B4-BE49-F238E27FC236}">
                <a16:creationId xmlns:a16="http://schemas.microsoft.com/office/drawing/2014/main" id="{6D718856-69E6-FF44-A858-AB45F1242CB8}"/>
              </a:ext>
            </a:extLst>
          </p:cNvPr>
          <p:cNvSpPr/>
          <p:nvPr/>
        </p:nvSpPr>
        <p:spPr>
          <a:xfrm>
            <a:off x="11204967" y="3849614"/>
            <a:ext cx="1139225" cy="551687"/>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71" tIns="48386" rIns="96771" bIns="48386" numCol="1" spcCol="0" rtlCol="0" fromWordArt="0" anchor="ctr" anchorCtr="0" forceAA="0" compatLnSpc="1">
            <a:prstTxWarp prst="textNoShape">
              <a:avLst/>
            </a:prstTxWarp>
            <a:noAutofit/>
          </a:bodyPr>
          <a:lstStyle/>
          <a:p>
            <a:pPr algn="ctr"/>
            <a:r>
              <a:rPr lang="en-US" sz="1600" dirty="0">
                <a:solidFill>
                  <a:schemeClr val="tx1"/>
                </a:solidFill>
                <a:latin typeface="Calibri" panose="020F0502020204030204" pitchFamily="34" charset="0"/>
                <a:cs typeface="Calibri" panose="020F0502020204030204" pitchFamily="34" charset="0"/>
              </a:rPr>
              <a:t>Execute</a:t>
            </a:r>
          </a:p>
          <a:p>
            <a:pPr algn="ctr"/>
            <a:r>
              <a:rPr lang="en-US" sz="1600" dirty="0">
                <a:solidFill>
                  <a:schemeClr val="tx1"/>
                </a:solidFill>
                <a:latin typeface="Calibri" panose="020F0502020204030204" pitchFamily="34" charset="0"/>
                <a:cs typeface="Calibri" panose="020F0502020204030204" pitchFamily="34" charset="0"/>
              </a:rPr>
              <a:t>the SUT</a:t>
            </a:r>
          </a:p>
        </p:txBody>
      </p:sp>
      <p:cxnSp>
        <p:nvCxnSpPr>
          <p:cNvPr id="201" name="Straight Arrow Connector 200">
            <a:extLst>
              <a:ext uri="{FF2B5EF4-FFF2-40B4-BE49-F238E27FC236}">
                <a16:creationId xmlns:a16="http://schemas.microsoft.com/office/drawing/2014/main" id="{A4DDE474-C623-424A-B932-6CF4751BCF4A}"/>
              </a:ext>
            </a:extLst>
          </p:cNvPr>
          <p:cNvCxnSpPr>
            <a:cxnSpLocks/>
            <a:stCxn id="193" idx="1"/>
            <a:endCxn id="200" idx="2"/>
          </p:cNvCxnSpPr>
          <p:nvPr/>
        </p:nvCxnSpPr>
        <p:spPr>
          <a:xfrm flipV="1">
            <a:off x="11764515" y="4401301"/>
            <a:ext cx="10065" cy="2360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E5B0B2E3-0D10-1B4F-9640-921C1CABCEF7}"/>
              </a:ext>
            </a:extLst>
          </p:cNvPr>
          <p:cNvCxnSpPr>
            <a:cxnSpLocks/>
            <a:stCxn id="200" idx="0"/>
            <a:endCxn id="197" idx="2"/>
          </p:cNvCxnSpPr>
          <p:nvPr/>
        </p:nvCxnSpPr>
        <p:spPr>
          <a:xfrm flipV="1">
            <a:off x="11774580" y="3595269"/>
            <a:ext cx="7628" cy="2543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B99B51C0-6A18-2149-8E1F-1CC1FDFD4B8F}"/>
              </a:ext>
            </a:extLst>
          </p:cNvPr>
          <p:cNvCxnSpPr>
            <a:cxnSpLocks/>
            <a:stCxn id="197" idx="0"/>
            <a:endCxn id="179" idx="2"/>
          </p:cNvCxnSpPr>
          <p:nvPr/>
        </p:nvCxnSpPr>
        <p:spPr>
          <a:xfrm flipH="1" flipV="1">
            <a:off x="11767437" y="2546459"/>
            <a:ext cx="14771" cy="5297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24F15808-7346-A24E-8711-BEB0FAB3B9B3}"/>
              </a:ext>
            </a:extLst>
          </p:cNvPr>
          <p:cNvCxnSpPr>
            <a:cxnSpLocks/>
            <a:stCxn id="164" idx="0"/>
            <a:endCxn id="194" idx="2"/>
          </p:cNvCxnSpPr>
          <p:nvPr/>
        </p:nvCxnSpPr>
        <p:spPr>
          <a:xfrm flipH="1" flipV="1">
            <a:off x="11776528" y="6274040"/>
            <a:ext cx="5386" cy="2502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72">
            <a:extLst>
              <a:ext uri="{FF2B5EF4-FFF2-40B4-BE49-F238E27FC236}">
                <a16:creationId xmlns:a16="http://schemas.microsoft.com/office/drawing/2014/main" id="{C74A7B80-70E7-9D45-8999-47A27A86A2D1}"/>
              </a:ext>
            </a:extLst>
          </p:cNvPr>
          <p:cNvCxnSpPr>
            <a:cxnSpLocks/>
            <a:stCxn id="197" idx="3"/>
            <a:endCxn id="206" idx="0"/>
          </p:cNvCxnSpPr>
          <p:nvPr/>
        </p:nvCxnSpPr>
        <p:spPr>
          <a:xfrm flipH="1">
            <a:off x="1175655" y="3335745"/>
            <a:ext cx="11111913" cy="403499"/>
          </a:xfrm>
          <a:prstGeom prst="bentConnector4">
            <a:avLst>
              <a:gd name="adj1" fmla="val -8676"/>
              <a:gd name="adj2" fmla="val -80214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Diamond 205">
            <a:extLst>
              <a:ext uri="{FF2B5EF4-FFF2-40B4-BE49-F238E27FC236}">
                <a16:creationId xmlns:a16="http://schemas.microsoft.com/office/drawing/2014/main" id="{FB4312AB-B6F7-2F4D-BC63-1FFD9ECB618E}"/>
              </a:ext>
            </a:extLst>
          </p:cNvPr>
          <p:cNvSpPr/>
          <p:nvPr/>
        </p:nvSpPr>
        <p:spPr>
          <a:xfrm>
            <a:off x="1045026" y="3739244"/>
            <a:ext cx="261258" cy="277586"/>
          </a:xfrm>
          <a:prstGeom prst="diamond">
            <a:avLst/>
          </a:prstGeom>
          <a:solidFill>
            <a:schemeClr val="tx1">
              <a:lumMod val="5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5F7579"/>
              </a:solidFill>
              <a:effectLst/>
              <a:uFillTx/>
              <a:latin typeface="+mn-lt"/>
              <a:ea typeface="+mn-ea"/>
              <a:cs typeface="+mn-cs"/>
              <a:sym typeface="Helvetica Neue Bold Condensed"/>
            </a:endParaRPr>
          </a:p>
        </p:txBody>
      </p:sp>
      <p:cxnSp>
        <p:nvCxnSpPr>
          <p:cNvPr id="207" name="Straight Arrow Connector 206">
            <a:extLst>
              <a:ext uri="{FF2B5EF4-FFF2-40B4-BE49-F238E27FC236}">
                <a16:creationId xmlns:a16="http://schemas.microsoft.com/office/drawing/2014/main" id="{22DCE226-4288-674F-9309-F634ED24E6D2}"/>
              </a:ext>
            </a:extLst>
          </p:cNvPr>
          <p:cNvCxnSpPr>
            <a:cxnSpLocks/>
            <a:endCxn id="84" idx="1"/>
          </p:cNvCxnSpPr>
          <p:nvPr/>
        </p:nvCxnSpPr>
        <p:spPr>
          <a:xfrm flipV="1">
            <a:off x="2763078" y="5060136"/>
            <a:ext cx="2807275" cy="5455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4AB2E669-97B9-2D46-A048-6E406C7FE1DE}"/>
              </a:ext>
            </a:extLst>
          </p:cNvPr>
          <p:cNvCxnSpPr>
            <a:cxnSpLocks/>
            <a:endCxn id="84" idx="1"/>
          </p:cNvCxnSpPr>
          <p:nvPr/>
        </p:nvCxnSpPr>
        <p:spPr>
          <a:xfrm>
            <a:off x="3578087" y="4671391"/>
            <a:ext cx="1992266" cy="3887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52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186" grpId="0"/>
      <p:bldP spid="187" grpId="0"/>
    </p:bldLst>
  </p:timing>
</p:sld>
</file>

<file path=ppt/theme/theme1.xml><?xml version="1.0" encoding="utf-8"?>
<a:theme xmlns:a="http://schemas.openxmlformats.org/drawingml/2006/main" name="svv-presentation">
  <a:themeElements>
    <a:clrScheme name="Custom 1">
      <a:dk1>
        <a:srgbClr val="414141"/>
      </a:dk1>
      <a:lt1>
        <a:srgbClr val="FFFFFF"/>
      </a:lt1>
      <a:dk2>
        <a:srgbClr val="414141"/>
      </a:dk2>
      <a:lt2>
        <a:srgbClr val="CCCCCC"/>
      </a:lt2>
      <a:accent1>
        <a:srgbClr val="D12520"/>
      </a:accent1>
      <a:accent2>
        <a:srgbClr val="3A1A60"/>
      </a:accent2>
      <a:accent3>
        <a:srgbClr val="0070B1"/>
      </a:accent3>
      <a:accent4>
        <a:srgbClr val="FFFFFF"/>
      </a:accent4>
      <a:accent5>
        <a:srgbClr val="FFFFFF"/>
      </a:accent5>
      <a:accent6>
        <a:srgbClr val="FFFFFF"/>
      </a:accent6>
      <a:hlink>
        <a:srgbClr val="414141"/>
      </a:hlink>
      <a:folHlink>
        <a:srgbClr val="414141"/>
      </a:folHlink>
    </a:clrScheme>
    <a:fontScheme name="White">
      <a:majorFont>
        <a:latin typeface="Helvetica Neue Bold Condensed"/>
        <a:ea typeface="Helvetica Neue Bold Condensed"/>
        <a:cs typeface="Helvetica Neue Bold Condensed"/>
      </a:majorFont>
      <a:minorFont>
        <a:latin typeface="Helvetica Neue Bold Condensed"/>
        <a:ea typeface="Helvetica Neue Bold Condensed"/>
        <a:cs typeface="Helvetica Neue Bold Condense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5F7579"/>
            </a:solidFill>
            <a:effectLst/>
            <a:uFillTx/>
            <a:latin typeface="+mn-lt"/>
            <a:ea typeface="+mn-ea"/>
            <a:cs typeface="+mn-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535353"/>
            </a:solidFill>
            <a:effectLst/>
            <a:uFillTx/>
            <a:latin typeface="+mn-lt"/>
            <a:ea typeface="+mn-ea"/>
            <a:cs typeface="+mn-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svv-presentation</Template>
  <TotalTime>12691</TotalTime>
  <Words>188</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Helvetica Neue Bold Condensed</vt:lpstr>
      <vt:lpstr>svv-presentation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FAQAS Meeting Snt-GSL</dc:title>
  <dc:creator>Oscar Eduardo CORNEJO OLIVARES</dc:creator>
  <cp:lastModifiedBy>Fabrizio PASTORE</cp:lastModifiedBy>
  <cp:revision>224</cp:revision>
  <cp:lastPrinted>2019-11-29T17:56:18Z</cp:lastPrinted>
  <dcterms:created xsi:type="dcterms:W3CDTF">2019-10-10T15:28:08Z</dcterms:created>
  <dcterms:modified xsi:type="dcterms:W3CDTF">2019-11-29T17:58:01Z</dcterms:modified>
</cp:coreProperties>
</file>