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00"/>
  </p:normalViewPr>
  <p:slideViewPr>
    <p:cSldViewPr snapToGrid="0" snapToObjects="1">
      <p:cViewPr varScale="1">
        <p:scale>
          <a:sx n="192" d="100"/>
          <a:sy n="192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1114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4333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092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94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144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028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304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729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714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818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0184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ED2B-FEC5-2D42-A517-9F9028DEC36B}" type="datetimeFigureOut">
              <a:rPr lang="en-LU" smtClean="0"/>
              <a:t>17/09/2021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A7D0-C922-CA45-AF49-8620ABDD0206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8662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2F57006-5D58-7343-8E25-A7FD13C15608}"/>
              </a:ext>
            </a:extLst>
          </p:cNvPr>
          <p:cNvSpPr/>
          <p:nvPr/>
        </p:nvSpPr>
        <p:spPr>
          <a:xfrm>
            <a:off x="2372422" y="68549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827D9A-AE89-A14D-91DE-508F91080F80}"/>
              </a:ext>
            </a:extLst>
          </p:cNvPr>
          <p:cNvSpPr/>
          <p:nvPr/>
        </p:nvSpPr>
        <p:spPr>
          <a:xfrm>
            <a:off x="4155915" y="68549"/>
            <a:ext cx="914400" cy="914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chemeClr val="tx1"/>
                </a:solidFill>
              </a:rPr>
              <a:t>ADCS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A3871-83A6-444D-9D53-0AE7E8DA32AA}"/>
              </a:ext>
            </a:extLst>
          </p:cNvPr>
          <p:cNvSpPr/>
          <p:nvPr/>
        </p:nvSpPr>
        <p:spPr>
          <a:xfrm>
            <a:off x="5198002" y="68549"/>
            <a:ext cx="1587876" cy="52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dirty="0">
                <a:solidFill>
                  <a:schemeClr val="tx1"/>
                </a:solidFill>
              </a:rPr>
              <a:t>Temperature</a:t>
            </a:r>
          </a:p>
          <a:p>
            <a:pPr algn="ctr"/>
            <a:r>
              <a:rPr lang="en-LU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7C517A-F585-3143-A0F9-8A71AD031F12}"/>
              </a:ext>
            </a:extLst>
          </p:cNvPr>
          <p:cNvCxnSpPr/>
          <p:nvPr/>
        </p:nvCxnSpPr>
        <p:spPr>
          <a:xfrm>
            <a:off x="3286822" y="330553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61513E-FDC9-A14A-8CBE-233C121578D6}"/>
              </a:ext>
            </a:extLst>
          </p:cNvPr>
          <p:cNvCxnSpPr>
            <a:cxnSpLocks/>
          </p:cNvCxnSpPr>
          <p:nvPr/>
        </p:nvCxnSpPr>
        <p:spPr>
          <a:xfrm flipH="1">
            <a:off x="3286822" y="765553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C6893D2-D862-0E40-86CB-DFDE89024432}"/>
              </a:ext>
            </a:extLst>
          </p:cNvPr>
          <p:cNvSpPr/>
          <p:nvPr/>
        </p:nvSpPr>
        <p:spPr>
          <a:xfrm>
            <a:off x="4192986" y="666697"/>
            <a:ext cx="208039" cy="21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8C30D6-D9F2-9345-912F-ED099F759CF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070315" y="330553"/>
            <a:ext cx="127687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3E6BBD-59DF-D34C-89FD-A7A89136D9CB}"/>
              </a:ext>
            </a:extLst>
          </p:cNvPr>
          <p:cNvCxnSpPr/>
          <p:nvPr/>
        </p:nvCxnSpPr>
        <p:spPr>
          <a:xfrm>
            <a:off x="193977" y="1566231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DFB836-79DA-A341-B2D1-07BADABA901D}"/>
              </a:ext>
            </a:extLst>
          </p:cNvPr>
          <p:cNvSpPr txBox="1"/>
          <p:nvPr/>
        </p:nvSpPr>
        <p:spPr>
          <a:xfrm>
            <a:off x="1063070" y="1428699"/>
            <a:ext cx="567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600" dirty="0"/>
              <a:t>Communication through exchange of messages on a data channel </a:t>
            </a:r>
            <a:br>
              <a:rPr lang="en-LU" sz="1600" dirty="0"/>
            </a:br>
            <a:r>
              <a:rPr lang="en-LU" sz="1600" dirty="0"/>
              <a:t>(e.g., CAN or network)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2B95C4-E5E8-5F4B-B9EA-45C1C71F5DBA}"/>
              </a:ext>
            </a:extLst>
          </p:cNvPr>
          <p:cNvCxnSpPr/>
          <p:nvPr/>
        </p:nvCxnSpPr>
        <p:spPr>
          <a:xfrm>
            <a:off x="160623" y="2242345"/>
            <a:ext cx="86909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C9FB47-85F2-0340-BFE6-E6621C326A66}"/>
              </a:ext>
            </a:extLst>
          </p:cNvPr>
          <p:cNvSpPr txBox="1"/>
          <p:nvPr/>
        </p:nvSpPr>
        <p:spPr>
          <a:xfrm>
            <a:off x="1029716" y="2093654"/>
            <a:ext cx="6123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600" dirty="0"/>
              <a:t>Hardware components strongly coupled; not targeted by data mutation.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93AE7-A5D2-0C4C-A2FC-ECEA64F17157}"/>
              </a:ext>
            </a:extLst>
          </p:cNvPr>
          <p:cNvSpPr txBox="1"/>
          <p:nvPr/>
        </p:nvSpPr>
        <p:spPr>
          <a:xfrm>
            <a:off x="458485" y="368163"/>
            <a:ext cx="10263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TestSuite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71B5A-91D0-6F46-94A0-85945C72796E}"/>
              </a:ext>
            </a:extLst>
          </p:cNvPr>
          <p:cNvSpPr/>
          <p:nvPr/>
        </p:nvSpPr>
        <p:spPr>
          <a:xfrm>
            <a:off x="242642" y="2616764"/>
            <a:ext cx="208039" cy="21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842022-721A-1C43-B744-04DF5C5A1654}"/>
              </a:ext>
            </a:extLst>
          </p:cNvPr>
          <p:cNvSpPr txBox="1"/>
          <p:nvPr/>
        </p:nvSpPr>
        <p:spPr>
          <a:xfrm>
            <a:off x="1063070" y="2580899"/>
            <a:ext cx="1502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600" dirty="0"/>
              <a:t>Mutation probe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3D4DC3-1E8C-D544-AF2C-294B08EBDE33}"/>
              </a:ext>
            </a:extLst>
          </p:cNvPr>
          <p:cNvCxnSpPr/>
          <p:nvPr/>
        </p:nvCxnSpPr>
        <p:spPr>
          <a:xfrm>
            <a:off x="1503329" y="449093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E27E1D-A287-A241-98F0-6A99A16CB051}"/>
              </a:ext>
            </a:extLst>
          </p:cNvPr>
          <p:cNvCxnSpPr>
            <a:cxnSpLocks/>
          </p:cNvCxnSpPr>
          <p:nvPr/>
        </p:nvCxnSpPr>
        <p:spPr>
          <a:xfrm flipH="1">
            <a:off x="1503328" y="636956"/>
            <a:ext cx="869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0853E4A-3D05-B94B-AEF0-52D01A184999}"/>
              </a:ext>
            </a:extLst>
          </p:cNvPr>
          <p:cNvSpPr/>
          <p:nvPr/>
        </p:nvSpPr>
        <p:spPr>
          <a:xfrm>
            <a:off x="88745" y="103130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59341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2</cp:revision>
  <dcterms:created xsi:type="dcterms:W3CDTF">2021-09-17T07:43:07Z</dcterms:created>
  <dcterms:modified xsi:type="dcterms:W3CDTF">2021-09-17T07:50:30Z</dcterms:modified>
</cp:coreProperties>
</file>