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81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5E3DE-0019-8742-9CDD-CFB18D6AF8EA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A7FF7-C829-4C46-A586-2DA5716E80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2474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73532-01C9-4346-86C2-7C70A9549FD5}" type="slidenum">
              <a:rPr lang="en-LU" smtClean="0"/>
              <a:t>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4079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C239-A52B-AE49-946E-0521591B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4B007-BD13-8741-AC5A-850528EF7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610D-50FE-A844-9258-80F2F47D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46E3A-9CBE-A94D-AF1B-A9323532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1C96-05E0-5B4E-8D36-54B8C1F9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577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338B-4A98-F043-B135-5F6CD9E1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548CA-32C2-DF43-8FE5-FEF23DC23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7958-D415-364A-9A3F-FC1674BB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8C0C-6260-C649-8CF1-7EA2286F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ED0C0-E8BF-DF42-875B-A091AEC1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8346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56BBB-B97B-E942-8B1F-6FFF5EFD0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9D409-E596-6D46-A279-CB125CBC6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8D04-30DD-F64C-BCF7-76116A1D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DFD8-AB5E-DB4F-802B-C06C5ADC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332EF-BA0E-7142-BD4F-2714ABD9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9589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D93927-40CA-4B4B-BFFC-4531B2573C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 flipH="1">
            <a:off x="-1" y="2335882"/>
            <a:ext cx="5481423" cy="45221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D105-A183-4D5C-8439-AA6787FE3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314" y="1444625"/>
            <a:ext cx="11079764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2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E07E8B-810F-5E48-A31D-15AED5EEB7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4513" y="427729"/>
            <a:ext cx="11362565" cy="63429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GB" sz="4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Title in Arial bold 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2DFD6-7E52-F946-BCF2-42F1F4CCDCCA}"/>
              </a:ext>
            </a:extLst>
          </p:cNvPr>
          <p:cNvSpPr txBox="1"/>
          <p:nvPr userDrawn="1"/>
        </p:nvSpPr>
        <p:spPr>
          <a:xfrm>
            <a:off x="122978" y="150926"/>
            <a:ext cx="372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8B45F66-8A40-B345-AA56-8E056E4B9DD3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‹#›</a:t>
            </a:fld>
            <a:endParaRPr lang="en-US" sz="8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4AF36B-1BA4-8A42-A228-A83DDA7A8429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1876"/>
            <a:ext cx="4381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C11A367-FA04-BA46-A604-BBF1CD8850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3600" y="151200"/>
            <a:ext cx="4873665" cy="231111"/>
          </a:xfrm>
        </p:spPr>
        <p:txBody>
          <a:bodyPr/>
          <a:lstStyle>
            <a:lvl1pPr marL="0" indent="0">
              <a:buNone/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Section title</a:t>
            </a:r>
            <a:endParaRPr lang="en-L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23EE7A-C4AC-2A43-8682-30AF56F401B4}"/>
              </a:ext>
            </a:extLst>
          </p:cNvPr>
          <p:cNvCxnSpPr>
            <a:cxnSpLocks/>
          </p:cNvCxnSpPr>
          <p:nvPr userDrawn="1"/>
        </p:nvCxnSpPr>
        <p:spPr>
          <a:xfrm flipH="1">
            <a:off x="643236" y="131876"/>
            <a:ext cx="115487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9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FBCA-6FD2-2C40-B1D2-6AA10597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4942-AEE2-E940-B4AF-1B4CC977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8BF1-0A17-8C4D-91B9-B8B6B64A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3F3F-489A-154C-A11C-E2178768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5307-D177-D94D-84B1-559B288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2968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0D2F-AF3A-6A46-B771-D4A16836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8C362-30A0-6949-BB9C-840A94709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56A4-6C4E-EA4C-9C2F-79BE634C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1370-162E-2C4F-9919-1118C154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9A6B-B5AB-AD4B-9193-517D238C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717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3815-9095-0D4F-B10D-88D9F997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80DA-DF6E-DD40-8D84-858444408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30285-1E4F-9B49-A2E3-CF6CCEAA2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351D1-04B0-4941-B138-68DE0347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1BCB-FF50-034C-B20F-7FA5CD2F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5F9A-67B6-F84E-96A2-3542BF8F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9356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08BB-4392-FD40-B13D-76C1C083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37BB0-CEA8-5A40-909E-6161531A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C92AD-C7B1-1E45-8B60-FBAC770BE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D83B3-A77A-C44A-91E0-BC1F17B9E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E0AAC-EFD7-A247-8D5B-7CAD0E563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37FF-771F-6442-BD20-310D5592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0355B-05B8-3143-9DC6-1840CED4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69472-F176-5644-BF82-CAA9CEFD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984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EEE4-8A17-C441-9515-96805666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8FB96-D3B3-7D43-9887-F506B95A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202EA-2A00-CB43-BDF2-F0C18000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F41F6-9F4A-7C43-B226-20AB7503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9098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8604F-D9E3-8447-8D48-7A4B7B2C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117F7-EA59-1D46-8F3C-ACAA8353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FAFC-1DEF-2348-9C3E-6BFEC2F5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6499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52BF-2A57-D84B-B962-B879F6F3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B216-1113-C74B-AC27-5798C6F4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33E03-842F-6044-9DC5-8CC8BD96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96E23-D5A5-1C4A-B2AD-CAFB6E13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5BB7-2B55-EB44-864F-67F50457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2536F-F2D3-7541-9407-58CABB3C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7888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8D6C-9F3E-1B4D-A6EE-2C072424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5BBCF-22CA-0A4C-9646-3F1DF9FE5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09924-40FD-994F-AA04-5CC0345C7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EAFB-EB5A-F54C-B51D-45C9B9CA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62A9D-1B0C-9348-A692-AA4F9E8E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46F39-3383-B746-81AC-A882B32A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14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104F0-ED88-B447-9E13-06E633E5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4422-ADF5-DA47-8970-F2CB876CB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0D32-794B-E542-B4D1-53CFB4C42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ADCE-6DD1-5348-873E-FCD78B89F519}" type="datetimeFigureOut">
              <a:rPr lang="en-LU" smtClean="0"/>
              <a:t>08/09/2021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D032-E1BC-294B-AA9F-CF0061FF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CE86-4044-8643-A079-5084F7A43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6711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>
            <a:extLst>
              <a:ext uri="{FF2B5EF4-FFF2-40B4-BE49-F238E27FC236}">
                <a16:creationId xmlns:a16="http://schemas.microsoft.com/office/drawing/2014/main" id="{CEE5B727-C0D7-2F4C-A9C8-5CDE7F6F29D4}"/>
              </a:ext>
            </a:extLst>
          </p:cNvPr>
          <p:cNvSpPr/>
          <p:nvPr/>
        </p:nvSpPr>
        <p:spPr>
          <a:xfrm>
            <a:off x="1311175" y="3284147"/>
            <a:ext cx="496711" cy="621017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C7FB51-9374-BD43-87C2-2C20C16DBDE7}"/>
              </a:ext>
            </a:extLst>
          </p:cNvPr>
          <p:cNvSpPr/>
          <p:nvPr/>
        </p:nvSpPr>
        <p:spPr>
          <a:xfrm>
            <a:off x="73701" y="2996340"/>
            <a:ext cx="1386800" cy="1413933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400">
                <a:solidFill>
                  <a:srgbClr val="2F528F"/>
                </a:solidFill>
              </a:rPr>
              <a:t>MASS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E867C4-74E1-D44D-88DE-614A4DA41A90}"/>
              </a:ext>
            </a:extLst>
          </p:cNvPr>
          <p:cNvGrpSpPr/>
          <p:nvPr/>
        </p:nvGrpSpPr>
        <p:grpSpPr>
          <a:xfrm>
            <a:off x="1844310" y="3879530"/>
            <a:ext cx="1244721" cy="830998"/>
            <a:chOff x="2062752" y="4784965"/>
            <a:chExt cx="1244721" cy="830998"/>
          </a:xfrm>
          <a:solidFill>
            <a:schemeClr val="bg2"/>
          </a:solidFill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5F847E6-C748-E74F-86AC-16E648AD12D5}"/>
                </a:ext>
              </a:extLst>
            </p:cNvPr>
            <p:cNvSpPr/>
            <p:nvPr/>
          </p:nvSpPr>
          <p:spPr>
            <a:xfrm>
              <a:off x="2069890" y="4784966"/>
              <a:ext cx="1237583" cy="830997"/>
            </a:xfrm>
            <a:prstGeom prst="parallelogram">
              <a:avLst>
                <a:gd name="adj" fmla="val 0"/>
              </a:avLst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D99D73-4799-3F49-AD04-13E089316B03}"/>
                </a:ext>
              </a:extLst>
            </p:cNvPr>
            <p:cNvSpPr/>
            <p:nvPr/>
          </p:nvSpPr>
          <p:spPr>
            <a:xfrm>
              <a:off x="2062752" y="4784965"/>
              <a:ext cx="1237583" cy="83099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LU" sz="2400">
                  <a:solidFill>
                    <a:srgbClr val="2F528F"/>
                  </a:solidFill>
                </a:rPr>
                <a:t>Live</a:t>
              </a:r>
            </a:p>
            <a:p>
              <a:pPr algn="ctr"/>
              <a:r>
                <a:rPr lang="en-LU" sz="2400">
                  <a:solidFill>
                    <a:srgbClr val="2F528F"/>
                  </a:solidFill>
                </a:rPr>
                <a:t>Mutants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474B2C-1960-4D47-8CB7-075240C9E235}"/>
              </a:ext>
            </a:extLst>
          </p:cNvPr>
          <p:cNvGrpSpPr/>
          <p:nvPr/>
        </p:nvGrpSpPr>
        <p:grpSpPr>
          <a:xfrm>
            <a:off x="1858310" y="2911521"/>
            <a:ext cx="1237584" cy="830998"/>
            <a:chOff x="7959655" y="5229144"/>
            <a:chExt cx="1237584" cy="830998"/>
          </a:xfrm>
          <a:solidFill>
            <a:schemeClr val="bg2"/>
          </a:solidFill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615B7EB-B724-C84D-8BB0-A709471333D0}"/>
                </a:ext>
              </a:extLst>
            </p:cNvPr>
            <p:cNvSpPr/>
            <p:nvPr/>
          </p:nvSpPr>
          <p:spPr>
            <a:xfrm>
              <a:off x="7959656" y="5229145"/>
              <a:ext cx="1237583" cy="830997"/>
            </a:xfrm>
            <a:prstGeom prst="parallelogram">
              <a:avLst>
                <a:gd name="adj" fmla="val 0"/>
              </a:avLst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525923-0DD8-4540-9E13-AFE1A9A65BDC}"/>
                </a:ext>
              </a:extLst>
            </p:cNvPr>
            <p:cNvSpPr/>
            <p:nvPr/>
          </p:nvSpPr>
          <p:spPr>
            <a:xfrm>
              <a:off x="7959655" y="5229144"/>
              <a:ext cx="1237583" cy="83099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LU" sz="2400">
                  <a:solidFill>
                    <a:srgbClr val="2F528F"/>
                  </a:solidFill>
                </a:rPr>
                <a:t>Killed</a:t>
              </a:r>
            </a:p>
            <a:p>
              <a:pPr algn="ctr"/>
              <a:r>
                <a:rPr lang="en-LU" sz="2400">
                  <a:solidFill>
                    <a:srgbClr val="2F528F"/>
                  </a:solidFill>
                </a:rPr>
                <a:t>Mutants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EA6068-4C54-4546-BCE1-E784E00AD41C}"/>
              </a:ext>
            </a:extLst>
          </p:cNvPr>
          <p:cNvGrpSpPr/>
          <p:nvPr/>
        </p:nvGrpSpPr>
        <p:grpSpPr>
          <a:xfrm>
            <a:off x="222727" y="1733141"/>
            <a:ext cx="1152466" cy="603658"/>
            <a:chOff x="7959656" y="5229144"/>
            <a:chExt cx="1237583" cy="830998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8B762C20-1C97-CF4F-AF5E-D79FAD6DB12B}"/>
                </a:ext>
              </a:extLst>
            </p:cNvPr>
            <p:cNvSpPr/>
            <p:nvPr/>
          </p:nvSpPr>
          <p:spPr>
            <a:xfrm>
              <a:off x="7959656" y="5229145"/>
              <a:ext cx="1237583" cy="830997"/>
            </a:xfrm>
            <a:prstGeom prst="parallelogram">
              <a:avLst>
                <a:gd name="adj" fmla="val 0"/>
              </a:avLst>
            </a:prstGeom>
            <a:solidFill>
              <a:schemeClr val="bg2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B3A440-4EB2-A240-AD5B-C97910AED086}"/>
                </a:ext>
              </a:extLst>
            </p:cNvPr>
            <p:cNvSpPr/>
            <p:nvPr/>
          </p:nvSpPr>
          <p:spPr>
            <a:xfrm>
              <a:off x="8241657" y="5229144"/>
              <a:ext cx="673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400">
                  <a:solidFill>
                    <a:srgbClr val="2F528F"/>
                  </a:solidFill>
                </a:rPr>
                <a:t>SUT</a:t>
              </a:r>
            </a:p>
          </p:txBody>
        </p:sp>
      </p:grp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C8CCE26-13D7-A947-8DBF-8FB10252713A}"/>
              </a:ext>
            </a:extLst>
          </p:cNvPr>
          <p:cNvSpPr/>
          <p:nvPr/>
        </p:nvSpPr>
        <p:spPr>
          <a:xfrm rot="5400000">
            <a:off x="523626" y="2417920"/>
            <a:ext cx="486950" cy="522110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B5F8E2D-E1CD-A84D-B588-A735B702E403}"/>
              </a:ext>
            </a:extLst>
          </p:cNvPr>
          <p:cNvSpPr/>
          <p:nvPr/>
        </p:nvSpPr>
        <p:spPr>
          <a:xfrm>
            <a:off x="3269177" y="1030444"/>
            <a:ext cx="7133950" cy="493026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2400">
              <a:solidFill>
                <a:srgbClr val="2F528F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97B4A4C-9967-1542-A88E-D5BC6A0693DA}"/>
              </a:ext>
            </a:extLst>
          </p:cNvPr>
          <p:cNvSpPr/>
          <p:nvPr/>
        </p:nvSpPr>
        <p:spPr>
          <a:xfrm rot="19260371">
            <a:off x="8485111" y="3272999"/>
            <a:ext cx="619286" cy="482982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FBE27CC-55B6-CE41-8093-A1C5C1C27C40}"/>
              </a:ext>
            </a:extLst>
          </p:cNvPr>
          <p:cNvSpPr/>
          <p:nvPr/>
        </p:nvSpPr>
        <p:spPr>
          <a:xfrm>
            <a:off x="3212192" y="3949782"/>
            <a:ext cx="431076" cy="621017"/>
          </a:xfrm>
          <a:prstGeom prst="rightArrow">
            <a:avLst>
              <a:gd name="adj1" fmla="val 50000"/>
              <a:gd name="adj2" fmla="val 67067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B2993-F9F7-0A46-A691-D655551B038E}"/>
              </a:ext>
            </a:extLst>
          </p:cNvPr>
          <p:cNvSpPr txBox="1"/>
          <p:nvPr/>
        </p:nvSpPr>
        <p:spPr>
          <a:xfrm>
            <a:off x="5899254" y="11142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400">
                <a:solidFill>
                  <a:schemeClr val="accent1">
                    <a:lumMod val="75000"/>
                  </a:schemeClr>
                </a:solidFill>
              </a:rPr>
              <a:t>SEMuS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98F8737-021F-7A49-847F-A51A14FE2C8B}"/>
              </a:ext>
            </a:extLst>
          </p:cNvPr>
          <p:cNvSpPr/>
          <p:nvPr/>
        </p:nvSpPr>
        <p:spPr>
          <a:xfrm>
            <a:off x="8760755" y="1890523"/>
            <a:ext cx="1333140" cy="125377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000">
                <a:solidFill>
                  <a:srgbClr val="2F528F"/>
                </a:solidFill>
              </a:rPr>
              <a:t>SEMu</a:t>
            </a:r>
            <a:br>
              <a:rPr lang="en-LU" sz="2000">
                <a:solidFill>
                  <a:srgbClr val="2F528F"/>
                </a:solidFill>
              </a:rPr>
            </a:br>
            <a:r>
              <a:rPr lang="en-LU" sz="2000">
                <a:solidFill>
                  <a:srgbClr val="2F528F"/>
                </a:solidFill>
              </a:rPr>
              <a:t>---------</a:t>
            </a:r>
            <a:br>
              <a:rPr lang="en-LU" sz="2000">
                <a:solidFill>
                  <a:srgbClr val="2F528F"/>
                </a:solidFill>
              </a:rPr>
            </a:br>
            <a:r>
              <a:rPr lang="en-LU" sz="2000">
                <a:solidFill>
                  <a:srgbClr val="2F528F"/>
                </a:solidFill>
              </a:rPr>
              <a:t>KLEE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B6E875-3D10-774B-92B2-FDE2E8E7B1E6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8760755" y="2517409"/>
            <a:ext cx="1333140" cy="0"/>
          </a:xfrm>
          <a:prstGeom prst="line">
            <a:avLst/>
          </a:prstGeom>
          <a:ln w="730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>
            <a:extLst>
              <a:ext uri="{FF2B5EF4-FFF2-40B4-BE49-F238E27FC236}">
                <a16:creationId xmlns:a16="http://schemas.microsoft.com/office/drawing/2014/main" id="{50639312-3927-7A47-97DD-BFD39C0319D0}"/>
              </a:ext>
            </a:extLst>
          </p:cNvPr>
          <p:cNvSpPr/>
          <p:nvPr/>
        </p:nvSpPr>
        <p:spPr>
          <a:xfrm>
            <a:off x="3114102" y="1766509"/>
            <a:ext cx="627255" cy="621017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2D8B86C-D9DD-FB48-9200-04E0DB03398B}"/>
              </a:ext>
            </a:extLst>
          </p:cNvPr>
          <p:cNvSpPr/>
          <p:nvPr/>
        </p:nvSpPr>
        <p:spPr>
          <a:xfrm>
            <a:off x="10785603" y="2027355"/>
            <a:ext cx="1344612" cy="87123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Generated </a:t>
            </a:r>
            <a:br>
              <a:rPr lang="en-LU">
                <a:solidFill>
                  <a:srgbClr val="2F528F"/>
                </a:solidFill>
              </a:rPr>
            </a:br>
            <a:r>
              <a:rPr lang="en-LU">
                <a:solidFill>
                  <a:srgbClr val="2F528F"/>
                </a:solidFill>
              </a:rPr>
              <a:t>Tests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0423AE-EEAC-A74D-8BE6-219A2040BD67}"/>
              </a:ext>
            </a:extLst>
          </p:cNvPr>
          <p:cNvSpPr/>
          <p:nvPr/>
        </p:nvSpPr>
        <p:spPr>
          <a:xfrm>
            <a:off x="3738543" y="3771522"/>
            <a:ext cx="1278371" cy="939005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Pre-SEMu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3BB18E-0D6F-CA49-8845-0D627C97F1BE}"/>
              </a:ext>
            </a:extLst>
          </p:cNvPr>
          <p:cNvSpPr/>
          <p:nvPr/>
        </p:nvSpPr>
        <p:spPr>
          <a:xfrm>
            <a:off x="3816313" y="1561250"/>
            <a:ext cx="1670003" cy="1103424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Test Template Generator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D2E0E41-AA3E-FE48-BEE8-E584035FAC03}"/>
              </a:ext>
            </a:extLst>
          </p:cNvPr>
          <p:cNvSpPr/>
          <p:nvPr/>
        </p:nvSpPr>
        <p:spPr>
          <a:xfrm>
            <a:off x="7178454" y="3912850"/>
            <a:ext cx="1495078" cy="76435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Meta Mutant Bytecode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5C39812-3B7D-D34B-849A-319223FF93CB}"/>
              </a:ext>
            </a:extLst>
          </p:cNvPr>
          <p:cNvSpPr/>
          <p:nvPr/>
        </p:nvSpPr>
        <p:spPr>
          <a:xfrm>
            <a:off x="6288534" y="1601276"/>
            <a:ext cx="1670003" cy="110342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000">
                <a:solidFill>
                  <a:srgbClr val="2F528F"/>
                </a:solidFill>
              </a:rPr>
              <a:t>Test Template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E17D069A-0F84-BF46-BC92-DDC59E4AD0E2}"/>
              </a:ext>
            </a:extLst>
          </p:cNvPr>
          <p:cNvSpPr/>
          <p:nvPr/>
        </p:nvSpPr>
        <p:spPr>
          <a:xfrm>
            <a:off x="8043530" y="2029864"/>
            <a:ext cx="611191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4C946F4E-0F07-4F44-9932-F806E175E81A}"/>
              </a:ext>
            </a:extLst>
          </p:cNvPr>
          <p:cNvSpPr/>
          <p:nvPr/>
        </p:nvSpPr>
        <p:spPr>
          <a:xfrm>
            <a:off x="10199929" y="2273636"/>
            <a:ext cx="611191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88C74F5-769D-994C-ABEA-BE33BB5772DE}"/>
              </a:ext>
            </a:extLst>
          </p:cNvPr>
          <p:cNvSpPr/>
          <p:nvPr/>
        </p:nvSpPr>
        <p:spPr>
          <a:xfrm>
            <a:off x="5592350" y="1824734"/>
            <a:ext cx="611191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C42FD47-BFF1-F041-98DC-D907FC44F5F8}"/>
              </a:ext>
            </a:extLst>
          </p:cNvPr>
          <p:cNvSpPr/>
          <p:nvPr/>
        </p:nvSpPr>
        <p:spPr>
          <a:xfrm>
            <a:off x="5074107" y="4058415"/>
            <a:ext cx="464628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66AB8E-9F38-0845-8F7F-2C93019A7B13}"/>
              </a:ext>
            </a:extLst>
          </p:cNvPr>
          <p:cNvGrpSpPr/>
          <p:nvPr/>
        </p:nvGrpSpPr>
        <p:grpSpPr>
          <a:xfrm>
            <a:off x="1364504" y="1739088"/>
            <a:ext cx="1774374" cy="619922"/>
            <a:chOff x="7794394" y="4916188"/>
            <a:chExt cx="1867493" cy="1166979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3446A507-F658-7347-8222-2E3C850B30C6}"/>
                </a:ext>
              </a:extLst>
            </p:cNvPr>
            <p:cNvSpPr/>
            <p:nvPr/>
          </p:nvSpPr>
          <p:spPr>
            <a:xfrm>
              <a:off x="7959655" y="4916188"/>
              <a:ext cx="1534189" cy="1143954"/>
            </a:xfrm>
            <a:prstGeom prst="parallelogram">
              <a:avLst>
                <a:gd name="adj" fmla="val 0"/>
              </a:avLst>
            </a:prstGeom>
            <a:solidFill>
              <a:schemeClr val="bg2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418A6D-74C1-434A-A61E-A859F67CE5FF}"/>
                </a:ext>
              </a:extLst>
            </p:cNvPr>
            <p:cNvSpPr/>
            <p:nvPr/>
          </p:nvSpPr>
          <p:spPr>
            <a:xfrm>
              <a:off x="7794394" y="4917506"/>
              <a:ext cx="1867493" cy="1165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LU">
                  <a:solidFill>
                    <a:srgbClr val="2F528F"/>
                  </a:solidFill>
                </a:rPr>
                <a:t>SUT</a:t>
              </a:r>
              <a:br>
                <a:rPr lang="en-LU">
                  <a:solidFill>
                    <a:srgbClr val="2F528F"/>
                  </a:solidFill>
                </a:rPr>
              </a:br>
              <a:r>
                <a:rPr lang="en-LU">
                  <a:solidFill>
                    <a:srgbClr val="2F528F"/>
                  </a:solidFill>
                </a:rPr>
                <a:t>Functions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D0FCEE6-87D0-E647-82E6-48F01B4E1835}"/>
              </a:ext>
            </a:extLst>
          </p:cNvPr>
          <p:cNvSpPr/>
          <p:nvPr/>
        </p:nvSpPr>
        <p:spPr>
          <a:xfrm>
            <a:off x="5606911" y="3833479"/>
            <a:ext cx="1003926" cy="85362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Meta Mutant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72743E5-2213-8B43-A269-79D385F931A3}"/>
              </a:ext>
            </a:extLst>
          </p:cNvPr>
          <p:cNvSpPr/>
          <p:nvPr/>
        </p:nvSpPr>
        <p:spPr>
          <a:xfrm>
            <a:off x="5606911" y="5164661"/>
            <a:ext cx="1162868" cy="721790"/>
          </a:xfrm>
          <a:prstGeom prst="roundRect">
            <a:avLst>
              <a:gd name="adj" fmla="val 25136"/>
            </a:avLst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LLVM</a:t>
            </a:r>
            <a:br>
              <a:rPr lang="en-LU">
                <a:solidFill>
                  <a:srgbClr val="2F528F"/>
                </a:solidFill>
              </a:rPr>
            </a:br>
            <a:r>
              <a:rPr lang="en-LU">
                <a:solidFill>
                  <a:srgbClr val="2F528F"/>
                </a:solidFill>
              </a:rPr>
              <a:t>Compiler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BB300C9E-E92A-374A-93B8-37B3A1105E71}"/>
              </a:ext>
            </a:extLst>
          </p:cNvPr>
          <p:cNvSpPr/>
          <p:nvPr/>
        </p:nvSpPr>
        <p:spPr>
          <a:xfrm rot="5400000">
            <a:off x="5972429" y="4732384"/>
            <a:ext cx="345351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1FCCDEB4-2F9B-F741-9CF3-54FDEC93DBFD}"/>
              </a:ext>
            </a:extLst>
          </p:cNvPr>
          <p:cNvSpPr/>
          <p:nvPr/>
        </p:nvSpPr>
        <p:spPr>
          <a:xfrm rot="19411440">
            <a:off x="6891221" y="4971164"/>
            <a:ext cx="464628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9029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Eduardo CORNEJO OLIVARES</dc:creator>
  <cp:lastModifiedBy>Oscar Eduardo CORNEJO OLIVARES</cp:lastModifiedBy>
  <cp:revision>1</cp:revision>
  <dcterms:created xsi:type="dcterms:W3CDTF">2021-09-08T11:21:11Z</dcterms:created>
  <dcterms:modified xsi:type="dcterms:W3CDTF">2021-09-08T11:22:24Z</dcterms:modified>
</cp:coreProperties>
</file>