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400675" cy="2160588"/>
  <p:notesSz cx="6858000" cy="9144000"/>
  <p:defaultTextStyle>
    <a:defPPr>
      <a:defRPr lang="en-US"/>
    </a:defPPr>
    <a:lvl1pPr marL="0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1pPr>
    <a:lvl2pPr marL="181462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2pPr>
    <a:lvl3pPr marL="362925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3pPr>
    <a:lvl4pPr marL="544389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4pPr>
    <a:lvl5pPr marL="725851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5pPr>
    <a:lvl6pPr marL="907313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6pPr>
    <a:lvl7pPr marL="1088776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7pPr>
    <a:lvl8pPr marL="1270238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8pPr>
    <a:lvl9pPr marL="1451702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00"/>
    <p:restoredTop sz="94624"/>
  </p:normalViewPr>
  <p:slideViewPr>
    <p:cSldViewPr snapToGrid="0" snapToObjects="1">
      <p:cViewPr varScale="1">
        <p:scale>
          <a:sx n="120" d="100"/>
          <a:sy n="120" d="100"/>
        </p:scale>
        <p:origin x="168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353596"/>
            <a:ext cx="4050506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134809"/>
            <a:ext cx="4050506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8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15032"/>
            <a:ext cx="1164521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15032"/>
            <a:ext cx="3426053" cy="18309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6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2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538647"/>
            <a:ext cx="465808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445894"/>
            <a:ext cx="465808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8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575157"/>
            <a:ext cx="2295287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575157"/>
            <a:ext cx="2295287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4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15031"/>
            <a:ext cx="4658082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529645"/>
            <a:ext cx="228473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789215"/>
            <a:ext cx="2284738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529645"/>
            <a:ext cx="2295990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789215"/>
            <a:ext cx="2295990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2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39"/>
            <a:ext cx="174185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311085"/>
            <a:ext cx="2734092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39"/>
            <a:ext cx="174185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311085"/>
            <a:ext cx="2734092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15031"/>
            <a:ext cx="465808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575157"/>
            <a:ext cx="465808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2002545"/>
            <a:ext cx="121515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68229-D0A0-5B42-96C0-7FB20CA164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2002545"/>
            <a:ext cx="182272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2002545"/>
            <a:ext cx="121515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D6E3FA5-D882-084B-8875-F745F4A2BDEE}"/>
              </a:ext>
            </a:extLst>
          </p:cNvPr>
          <p:cNvSpPr/>
          <p:nvPr/>
        </p:nvSpPr>
        <p:spPr>
          <a:xfrm>
            <a:off x="2373116" y="94090"/>
            <a:ext cx="794802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44302-1B02-B643-A53F-AC1244D2DA55}"/>
              </a:ext>
            </a:extLst>
          </p:cNvPr>
          <p:cNvSpPr/>
          <p:nvPr/>
        </p:nvSpPr>
        <p:spPr>
          <a:xfrm>
            <a:off x="2373800" y="94773"/>
            <a:ext cx="794802" cy="13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5964B2-A1E3-1643-B677-3B6741E0CB42}"/>
              </a:ext>
            </a:extLst>
          </p:cNvPr>
          <p:cNvSpPr/>
          <p:nvPr/>
        </p:nvSpPr>
        <p:spPr>
          <a:xfrm>
            <a:off x="1799737" y="574526"/>
            <a:ext cx="905514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BA812B-4E14-034C-9B8B-4E16398A9D5C}"/>
              </a:ext>
            </a:extLst>
          </p:cNvPr>
          <p:cNvSpPr/>
          <p:nvPr/>
        </p:nvSpPr>
        <p:spPr>
          <a:xfrm>
            <a:off x="1800421" y="575209"/>
            <a:ext cx="904830" cy="13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TimeMessage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664F17-1404-0B46-8E9D-1B83E31606AA}"/>
              </a:ext>
            </a:extLst>
          </p:cNvPr>
          <p:cNvSpPr txBox="1"/>
          <p:nvPr/>
        </p:nvSpPr>
        <p:spPr>
          <a:xfrm>
            <a:off x="1741646" y="696855"/>
            <a:ext cx="646331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: Long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F987A9-3DEE-FB48-B193-03BCD348E797}"/>
              </a:ext>
            </a:extLst>
          </p:cNvPr>
          <p:cNvSpPr/>
          <p:nvPr/>
        </p:nvSpPr>
        <p:spPr>
          <a:xfrm>
            <a:off x="2821432" y="571108"/>
            <a:ext cx="905514" cy="423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CA4960-3981-684F-8B1B-35827960D434}"/>
              </a:ext>
            </a:extLst>
          </p:cNvPr>
          <p:cNvSpPr/>
          <p:nvPr/>
        </p:nvSpPr>
        <p:spPr>
          <a:xfrm>
            <a:off x="2822116" y="571792"/>
            <a:ext cx="904830" cy="13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DataMessage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746CE1-8D1B-7045-8544-57F9A112A6FC}"/>
              </a:ext>
            </a:extLst>
          </p:cNvPr>
          <p:cNvSpPr txBox="1"/>
          <p:nvPr/>
        </p:nvSpPr>
        <p:spPr>
          <a:xfrm>
            <a:off x="2763341" y="693438"/>
            <a:ext cx="601447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: Integer</a:t>
            </a:r>
          </a:p>
          <a:p>
            <a:r>
              <a:rPr lang="en-US" dirty="0"/>
              <a:t>payload : Byte[]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8A7F629-0289-9045-A2B7-7763B3284BDE}"/>
              </a:ext>
            </a:extLst>
          </p:cNvPr>
          <p:cNvCxnSpPr>
            <a:cxnSpLocks/>
            <a:stCxn id="43" idx="0"/>
            <a:endCxn id="37" idx="2"/>
          </p:cNvCxnSpPr>
          <p:nvPr/>
        </p:nvCxnSpPr>
        <p:spPr>
          <a:xfrm rot="16200000" flipV="1">
            <a:off x="2931290" y="228551"/>
            <a:ext cx="182469" cy="5040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B99FAED-D14A-DA42-A15D-0BB295E9E46C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rot="5400000" flipH="1" flipV="1">
            <a:off x="2418733" y="223426"/>
            <a:ext cx="185886" cy="5176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EF26FFB-E257-A343-A0CF-57FE4A6A81B6}"/>
              </a:ext>
            </a:extLst>
          </p:cNvPr>
          <p:cNvSpPr/>
          <p:nvPr/>
        </p:nvSpPr>
        <p:spPr>
          <a:xfrm>
            <a:off x="884418" y="1227401"/>
            <a:ext cx="978000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87A221-2318-E549-AAD5-EB8626F35997}"/>
              </a:ext>
            </a:extLst>
          </p:cNvPr>
          <p:cNvSpPr/>
          <p:nvPr/>
        </p:nvSpPr>
        <p:spPr>
          <a:xfrm>
            <a:off x="885102" y="1228084"/>
            <a:ext cx="977316" cy="136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277917-EA4B-274F-A7F9-F946763D9E72}"/>
              </a:ext>
            </a:extLst>
          </p:cNvPr>
          <p:cNvSpPr txBox="1"/>
          <p:nvPr/>
        </p:nvSpPr>
        <p:spPr>
          <a:xfrm>
            <a:off x="826327" y="1349730"/>
            <a:ext cx="567784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8E87C8-E443-2348-8F6A-302C138FB5AA}"/>
              </a:ext>
            </a:extLst>
          </p:cNvPr>
          <p:cNvSpPr txBox="1"/>
          <p:nvPr/>
        </p:nvSpPr>
        <p:spPr>
          <a:xfrm>
            <a:off x="0" y="1234235"/>
            <a:ext cx="974947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exchanged </a:t>
            </a:r>
          </a:p>
          <a:p>
            <a:r>
              <a:rPr lang="en-US" dirty="0"/>
              <a:t>during the execution </a:t>
            </a:r>
          </a:p>
          <a:p>
            <a:r>
              <a:rPr lang="en-US" dirty="0"/>
              <a:t>of Test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337B43-AAC9-814B-9078-E99FDCED44F8}"/>
              </a:ext>
            </a:extLst>
          </p:cNvPr>
          <p:cNvSpPr/>
          <p:nvPr/>
        </p:nvSpPr>
        <p:spPr>
          <a:xfrm>
            <a:off x="898851" y="1193729"/>
            <a:ext cx="9568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8C6F44-2158-CD4E-AD4F-EE24FD9AC4A5}"/>
              </a:ext>
            </a:extLst>
          </p:cNvPr>
          <p:cNvSpPr/>
          <p:nvPr/>
        </p:nvSpPr>
        <p:spPr>
          <a:xfrm>
            <a:off x="881000" y="1625324"/>
            <a:ext cx="981417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4EB9C1-5F2C-D949-BF93-EE4B7240CEC1}"/>
              </a:ext>
            </a:extLst>
          </p:cNvPr>
          <p:cNvSpPr/>
          <p:nvPr/>
        </p:nvSpPr>
        <p:spPr>
          <a:xfrm>
            <a:off x="881684" y="1626007"/>
            <a:ext cx="980733" cy="128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5CD4B2-F699-ED4E-8428-B68E3FCCF32A}"/>
              </a:ext>
            </a:extLst>
          </p:cNvPr>
          <p:cNvSpPr txBox="1"/>
          <p:nvPr/>
        </p:nvSpPr>
        <p:spPr>
          <a:xfrm>
            <a:off x="822910" y="1747653"/>
            <a:ext cx="870751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1584889773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2B5FB1-43BA-9B4D-B569-3A0AD69F38FA}"/>
              </a:ext>
            </a:extLst>
          </p:cNvPr>
          <p:cNvSpPr/>
          <p:nvPr/>
        </p:nvSpPr>
        <p:spPr>
          <a:xfrm>
            <a:off x="895434" y="1591652"/>
            <a:ext cx="870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2EB353-8277-D344-A7DE-8ECEEF3E4E1B}"/>
              </a:ext>
            </a:extLst>
          </p:cNvPr>
          <p:cNvSpPr txBox="1"/>
          <p:nvPr/>
        </p:nvSpPr>
        <p:spPr>
          <a:xfrm>
            <a:off x="0" y="1644459"/>
            <a:ext cx="974947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exchanged </a:t>
            </a:r>
          </a:p>
          <a:p>
            <a:r>
              <a:rPr lang="en-US" dirty="0"/>
              <a:t>during the execution </a:t>
            </a:r>
          </a:p>
          <a:p>
            <a:r>
              <a:rPr lang="en-US" dirty="0"/>
              <a:t>of Test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5A377C-48D3-6044-BB48-500D9626A729}"/>
              </a:ext>
            </a:extLst>
          </p:cNvPr>
          <p:cNvSpPr txBox="1"/>
          <p:nvPr/>
        </p:nvSpPr>
        <p:spPr>
          <a:xfrm>
            <a:off x="1946309" y="1190174"/>
            <a:ext cx="984565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message </a:t>
            </a:r>
          </a:p>
          <a:p>
            <a:r>
              <a:rPr lang="en-US" dirty="0"/>
              <a:t>exchanged in Test 1 </a:t>
            </a:r>
          </a:p>
          <a:p>
            <a:r>
              <a:rPr lang="en-US" dirty="0"/>
              <a:t>after bit flip mutation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E5DEB0-E152-E346-87AB-E85013325834}"/>
              </a:ext>
            </a:extLst>
          </p:cNvPr>
          <p:cNvSpPr txBox="1"/>
          <p:nvPr/>
        </p:nvSpPr>
        <p:spPr>
          <a:xfrm>
            <a:off x="1950791" y="1577898"/>
            <a:ext cx="984565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message </a:t>
            </a:r>
          </a:p>
          <a:p>
            <a:r>
              <a:rPr lang="en-US" dirty="0"/>
              <a:t>exchanged in Test 2 </a:t>
            </a:r>
          </a:p>
          <a:p>
            <a:r>
              <a:rPr lang="en-US" dirty="0"/>
              <a:t>after bit flip mutation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967297-F324-7744-B040-EBAFC7F90603}"/>
              </a:ext>
            </a:extLst>
          </p:cNvPr>
          <p:cNvSpPr/>
          <p:nvPr/>
        </p:nvSpPr>
        <p:spPr>
          <a:xfrm>
            <a:off x="3067637" y="1230945"/>
            <a:ext cx="978000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718CE3-6966-B344-B079-FDE6205926EB}"/>
              </a:ext>
            </a:extLst>
          </p:cNvPr>
          <p:cNvSpPr/>
          <p:nvPr/>
        </p:nvSpPr>
        <p:spPr>
          <a:xfrm>
            <a:off x="3068321" y="1231628"/>
            <a:ext cx="977316" cy="136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D2FCAB-F064-3F4C-966F-634C23121776}"/>
              </a:ext>
            </a:extLst>
          </p:cNvPr>
          <p:cNvSpPr txBox="1"/>
          <p:nvPr/>
        </p:nvSpPr>
        <p:spPr>
          <a:xfrm>
            <a:off x="3009546" y="1353274"/>
            <a:ext cx="718466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6AF70E-20DC-6346-B229-0E2FC711393D}"/>
              </a:ext>
            </a:extLst>
          </p:cNvPr>
          <p:cNvSpPr/>
          <p:nvPr/>
        </p:nvSpPr>
        <p:spPr>
          <a:xfrm>
            <a:off x="3082070" y="1197273"/>
            <a:ext cx="9568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C25493-12E3-2849-A6A3-0736C0E368DC}"/>
              </a:ext>
            </a:extLst>
          </p:cNvPr>
          <p:cNvSpPr/>
          <p:nvPr/>
        </p:nvSpPr>
        <p:spPr>
          <a:xfrm>
            <a:off x="3064219" y="1628868"/>
            <a:ext cx="981417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62B564-747B-E04D-95B1-3591A8815302}"/>
              </a:ext>
            </a:extLst>
          </p:cNvPr>
          <p:cNvSpPr/>
          <p:nvPr/>
        </p:nvSpPr>
        <p:spPr>
          <a:xfrm>
            <a:off x="3064903" y="1629551"/>
            <a:ext cx="980733" cy="128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786E23-E218-564B-AEC6-0987114ABB28}"/>
              </a:ext>
            </a:extLst>
          </p:cNvPr>
          <p:cNvSpPr txBox="1"/>
          <p:nvPr/>
        </p:nvSpPr>
        <p:spPr>
          <a:xfrm>
            <a:off x="3006129" y="1751197"/>
            <a:ext cx="1136850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1584889772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66E9557-F9DF-B741-93FF-749270A81B7B}"/>
              </a:ext>
            </a:extLst>
          </p:cNvPr>
          <p:cNvSpPr/>
          <p:nvPr/>
        </p:nvSpPr>
        <p:spPr>
          <a:xfrm>
            <a:off x="3078653" y="1595196"/>
            <a:ext cx="870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34177B7-1C00-4C40-9D7B-A5B9337D9530}"/>
              </a:ext>
            </a:extLst>
          </p:cNvPr>
          <p:cNvSpPr txBox="1"/>
          <p:nvPr/>
        </p:nvSpPr>
        <p:spPr>
          <a:xfrm>
            <a:off x="4416110" y="1283731"/>
            <a:ext cx="628698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1 : FAIL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22B066F-8630-8149-86FE-ED170A518A0F}"/>
              </a:ext>
            </a:extLst>
          </p:cNvPr>
          <p:cNvSpPr txBox="1"/>
          <p:nvPr/>
        </p:nvSpPr>
        <p:spPr>
          <a:xfrm>
            <a:off x="4419655" y="1691313"/>
            <a:ext cx="628698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 : FAIL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1507D0-7A39-3849-99F7-59BADBC3131A}"/>
              </a:ext>
            </a:extLst>
          </p:cNvPr>
          <p:cNvSpPr txBox="1"/>
          <p:nvPr/>
        </p:nvSpPr>
        <p:spPr>
          <a:xfrm>
            <a:off x="4440919" y="989564"/>
            <a:ext cx="617477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Test verdict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DCC5AD2-3AE0-264E-8C6B-CA788F0EE39A}"/>
              </a:ext>
            </a:extLst>
          </p:cNvPr>
          <p:cNvSpPr txBox="1"/>
          <p:nvPr/>
        </p:nvSpPr>
        <p:spPr>
          <a:xfrm>
            <a:off x="1566530" y="0"/>
            <a:ext cx="614271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403076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87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5</cp:revision>
  <cp:lastPrinted>2020-03-22T15:11:24Z</cp:lastPrinted>
  <dcterms:created xsi:type="dcterms:W3CDTF">2020-03-22T14:59:43Z</dcterms:created>
  <dcterms:modified xsi:type="dcterms:W3CDTF">2020-03-22T15:22:34Z</dcterms:modified>
</cp:coreProperties>
</file>