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1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/>
    <p:restoredTop sz="96327"/>
  </p:normalViewPr>
  <p:slideViewPr>
    <p:cSldViewPr snapToGrid="0" snapToObjects="1">
      <p:cViewPr>
        <p:scale>
          <a:sx n="175" d="100"/>
          <a:sy n="175" d="100"/>
        </p:scale>
        <p:origin x="15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5E3DE-0019-8742-9CDD-CFB18D6AF8EA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A7FF7-C829-4C46-A586-2DA5716E80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2474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73532-01C9-4346-86C2-7C70A9549FD5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079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C239-A52B-AE49-946E-0521591B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B007-BD13-8741-AC5A-850528EF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610D-50FE-A844-9258-80F2F47D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6E3A-9CBE-A94D-AF1B-A932353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C96-05E0-5B4E-8D36-54B8C1F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577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338B-4A98-F043-B135-5F6CD9E1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48CA-32C2-DF43-8FE5-FEF23DC2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7958-D415-364A-9A3F-FC1674B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C0C-6260-C649-8CF1-7EA2286F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D0C0-E8BF-DF42-875B-A091AEC1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8346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6BBB-B97B-E942-8B1F-6FFF5EFD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D409-E596-6D46-A279-CB125CBC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8D04-30DD-F64C-BCF7-76116A1D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DFD8-AB5E-DB4F-802B-C06C5AD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32EF-BA0E-7142-BD4F-2714ABD9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9589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D93927-40CA-4B4B-BFFC-4531B2573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flipH="1">
            <a:off x="-1" y="2335882"/>
            <a:ext cx="5481423" cy="4522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105-A183-4D5C-8439-AA6787FE3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314" y="1444625"/>
            <a:ext cx="11079764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2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E07E8B-810F-5E48-A31D-15AED5EEB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4513" y="427729"/>
            <a:ext cx="11362565" cy="63429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GB" sz="4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Title in Arial bold 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2DFD6-7E52-F946-BCF2-42F1F4CCDCCA}"/>
              </a:ext>
            </a:extLst>
          </p:cNvPr>
          <p:cNvSpPr txBox="1"/>
          <p:nvPr userDrawn="1"/>
        </p:nvSpPr>
        <p:spPr>
          <a:xfrm>
            <a:off x="122978" y="150926"/>
            <a:ext cx="37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8B45F66-8A40-B345-AA56-8E056E4B9DD3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‹#›</a:t>
            </a:fld>
            <a:endParaRPr lang="en-US" sz="8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4AF36B-1BA4-8A42-A228-A83DDA7A8429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1876"/>
            <a:ext cx="4381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C11A367-FA04-BA46-A604-BBF1CD8850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00" y="151200"/>
            <a:ext cx="4873665" cy="231111"/>
          </a:xfrm>
        </p:spPr>
        <p:txBody>
          <a:bodyPr/>
          <a:lstStyle>
            <a:lvl1pPr marL="0" indent="0">
              <a:buNone/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>
              <a:defRPr lang="en-GB" sz="800" kern="1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Section title</a:t>
            </a:r>
            <a:endParaRPr lang="en-L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3EE7A-C4AC-2A43-8682-30AF56F401B4}"/>
              </a:ext>
            </a:extLst>
          </p:cNvPr>
          <p:cNvCxnSpPr>
            <a:cxnSpLocks/>
          </p:cNvCxnSpPr>
          <p:nvPr userDrawn="1"/>
        </p:nvCxnSpPr>
        <p:spPr>
          <a:xfrm flipH="1">
            <a:off x="643236" y="131876"/>
            <a:ext cx="115487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BCA-6FD2-2C40-B1D2-6AA10597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4942-AEE2-E940-B4AF-1B4CC977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8BF1-0A17-8C4D-91B9-B8B6B64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3F3F-489A-154C-A11C-E2178768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5307-D177-D94D-84B1-559B288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296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D2F-AF3A-6A46-B771-D4A16836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C362-30A0-6949-BB9C-840A9470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56A4-6C4E-EA4C-9C2F-79BE634C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1370-162E-2C4F-9919-1118C154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9A6B-B5AB-AD4B-9193-517D238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71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3815-9095-0D4F-B10D-88D9F997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0DA-DF6E-DD40-8D84-858444408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0285-1E4F-9B49-A2E3-CF6CCEA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351D1-04B0-4941-B138-68DE0347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1BCB-FF50-034C-B20F-7FA5CD2F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5F9A-67B6-F84E-96A2-3542BF8F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935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08BB-4392-FD40-B13D-76C1C083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7BB0-CEA8-5A40-909E-6161531A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92AD-C7B1-1E45-8B60-FBAC770B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83B3-A77A-C44A-91E0-BC1F17B9E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E0AAC-EFD7-A247-8D5B-7CAD0E563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37FF-771F-6442-BD20-310D5592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0355B-05B8-3143-9DC6-1840CED4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69472-F176-5644-BF82-CAA9CEFD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98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EE4-8A17-C441-9515-9680566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FB96-D3B3-7D43-9887-F506B95A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02EA-2A00-CB43-BDF2-F0C18000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F41F6-9F4A-7C43-B226-20AB750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909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8604F-D9E3-8447-8D48-7A4B7B2C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117F7-EA59-1D46-8F3C-ACAA8353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FAFC-1DEF-2348-9C3E-6BFEC2F5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649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2BF-2A57-D84B-B962-B879F6F3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B216-1113-C74B-AC27-5798C6F4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3E03-842F-6044-9DC5-8CC8BD96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6E23-D5A5-1C4A-B2AD-CAFB6E13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5BB7-2B55-EB44-864F-67F50457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536F-F2D3-7541-9407-58CABB3C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788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D6C-9F3E-1B4D-A6EE-2C072424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BBCF-22CA-0A4C-9646-3F1DF9FE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09924-40FD-994F-AA04-5CC0345C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EAFB-EB5A-F54C-B51D-45C9B9CA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62A9D-1B0C-9348-A692-AA4F9E8E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6F39-3383-B746-81AC-A882B32A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14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104F0-ED88-B447-9E13-06E633E5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4422-ADF5-DA47-8970-F2CB876C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0D32-794B-E542-B4D1-53CFB4C4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ADCE-6DD1-5348-873E-FCD78B89F519}" type="datetimeFigureOut">
              <a:rPr lang="en-LU" smtClean="0"/>
              <a:t>13/09/2021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D032-E1BC-294B-AA9F-CF0061FF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CE86-4044-8643-A079-5084F7A4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C190-31EB-2247-9672-D94143FB0C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671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>
            <a:extLst>
              <a:ext uri="{FF2B5EF4-FFF2-40B4-BE49-F238E27FC236}">
                <a16:creationId xmlns:a16="http://schemas.microsoft.com/office/drawing/2014/main" id="{CEE5B727-C0D7-2F4C-A9C8-5CDE7F6F29D4}"/>
              </a:ext>
            </a:extLst>
          </p:cNvPr>
          <p:cNvSpPr/>
          <p:nvPr/>
        </p:nvSpPr>
        <p:spPr>
          <a:xfrm>
            <a:off x="1311175" y="3284147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C7FB51-9374-BD43-87C2-2C20C16DBDE7}"/>
              </a:ext>
            </a:extLst>
          </p:cNvPr>
          <p:cNvSpPr/>
          <p:nvPr/>
        </p:nvSpPr>
        <p:spPr>
          <a:xfrm>
            <a:off x="73701" y="2996340"/>
            <a:ext cx="1386800" cy="141393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 b="1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MASS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E867C4-74E1-D44D-88DE-614A4DA41A90}"/>
              </a:ext>
            </a:extLst>
          </p:cNvPr>
          <p:cNvGrpSpPr/>
          <p:nvPr/>
        </p:nvGrpSpPr>
        <p:grpSpPr>
          <a:xfrm>
            <a:off x="1851448" y="3886788"/>
            <a:ext cx="1237583" cy="830997"/>
            <a:chOff x="2069890" y="4784966"/>
            <a:chExt cx="1237583" cy="830997"/>
          </a:xfrm>
          <a:solidFill>
            <a:schemeClr val="bg2"/>
          </a:solidFill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5F847E6-C748-E74F-86AC-16E648AD12D5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160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D99D73-4799-3F49-AD04-13E089316B03}"/>
                </a:ext>
              </a:extLst>
            </p:cNvPr>
            <p:cNvSpPr/>
            <p:nvPr/>
          </p:nvSpPr>
          <p:spPr>
            <a:xfrm>
              <a:off x="2134592" y="4824988"/>
              <a:ext cx="109517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Live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Mutants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474B2C-1960-4D47-8CB7-075240C9E235}"/>
              </a:ext>
            </a:extLst>
          </p:cNvPr>
          <p:cNvGrpSpPr/>
          <p:nvPr/>
        </p:nvGrpSpPr>
        <p:grpSpPr>
          <a:xfrm>
            <a:off x="1858311" y="2918779"/>
            <a:ext cx="1237583" cy="830997"/>
            <a:chOff x="7959656" y="5229145"/>
            <a:chExt cx="1237583" cy="830997"/>
          </a:xfrm>
          <a:solidFill>
            <a:schemeClr val="bg2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615B7EB-B724-C84D-8BB0-A709471333D0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160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525923-0DD8-4540-9E13-AFE1A9A65BDC}"/>
                </a:ext>
              </a:extLst>
            </p:cNvPr>
            <p:cNvSpPr/>
            <p:nvPr/>
          </p:nvSpPr>
          <p:spPr>
            <a:xfrm>
              <a:off x="8030861" y="5290700"/>
              <a:ext cx="109517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Killed</a:t>
              </a:r>
            </a:p>
            <a:p>
              <a:pPr algn="ctr"/>
              <a:r>
                <a:rPr lang="en-LU" sz="20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Mutants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EA6068-4C54-4546-BCE1-E784E00AD41C}"/>
              </a:ext>
            </a:extLst>
          </p:cNvPr>
          <p:cNvGrpSpPr/>
          <p:nvPr/>
        </p:nvGrpSpPr>
        <p:grpSpPr>
          <a:xfrm>
            <a:off x="222727" y="1733140"/>
            <a:ext cx="1152466" cy="603657"/>
            <a:chOff x="7959656" y="5229145"/>
            <a:chExt cx="1237583" cy="830997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B762C20-1C97-CF4F-AF5E-D79FAD6DB12B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160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B3A440-4EB2-A240-AD5B-C97910AED086}"/>
                </a:ext>
              </a:extLst>
            </p:cNvPr>
            <p:cNvSpPr/>
            <p:nvPr/>
          </p:nvSpPr>
          <p:spPr>
            <a:xfrm>
              <a:off x="8197273" y="5355231"/>
              <a:ext cx="750872" cy="55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0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SUT</a:t>
              </a:r>
            </a:p>
          </p:txBody>
        </p:sp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C8CCE26-13D7-A947-8DBF-8FB10252713A}"/>
              </a:ext>
            </a:extLst>
          </p:cNvPr>
          <p:cNvSpPr/>
          <p:nvPr/>
        </p:nvSpPr>
        <p:spPr>
          <a:xfrm rot="5400000">
            <a:off x="523626" y="2417920"/>
            <a:ext cx="486950" cy="522110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5F8E2D-E1CD-A84D-B588-A735B702E403}"/>
              </a:ext>
            </a:extLst>
          </p:cNvPr>
          <p:cNvSpPr/>
          <p:nvPr/>
        </p:nvSpPr>
        <p:spPr>
          <a:xfrm>
            <a:off x="3205056" y="779228"/>
            <a:ext cx="7401299" cy="5426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2000">
              <a:solidFill>
                <a:srgbClr val="2F528F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7B4A4C-9967-1542-A88E-D5BC6A0693DA}"/>
              </a:ext>
            </a:extLst>
          </p:cNvPr>
          <p:cNvSpPr/>
          <p:nvPr/>
        </p:nvSpPr>
        <p:spPr>
          <a:xfrm rot="16200000">
            <a:off x="7654244" y="4369783"/>
            <a:ext cx="575240" cy="52748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FBE27CC-55B6-CE41-8093-A1C5C1C27C40}"/>
              </a:ext>
            </a:extLst>
          </p:cNvPr>
          <p:cNvSpPr/>
          <p:nvPr/>
        </p:nvSpPr>
        <p:spPr>
          <a:xfrm>
            <a:off x="3179783" y="3949782"/>
            <a:ext cx="504390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2993-F9F7-0A46-A691-D655551B038E}"/>
              </a:ext>
            </a:extLst>
          </p:cNvPr>
          <p:cNvSpPr txBox="1"/>
          <p:nvPr/>
        </p:nvSpPr>
        <p:spPr>
          <a:xfrm>
            <a:off x="6295990" y="83191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8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SEMuS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98F8737-021F-7A49-847F-A51A14FE2C8B}"/>
              </a:ext>
            </a:extLst>
          </p:cNvPr>
          <p:cNvSpPr/>
          <p:nvPr/>
        </p:nvSpPr>
        <p:spPr>
          <a:xfrm>
            <a:off x="7107795" y="3305094"/>
            <a:ext cx="1430846" cy="85362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KLEE-SEMu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0639312-3927-7A47-97DD-BFD39C0319D0}"/>
              </a:ext>
            </a:extLst>
          </p:cNvPr>
          <p:cNvSpPr/>
          <p:nvPr/>
        </p:nvSpPr>
        <p:spPr>
          <a:xfrm>
            <a:off x="3136236" y="1766509"/>
            <a:ext cx="605121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2D8B86C-D9DD-FB48-9200-04E0DB03398B}"/>
              </a:ext>
            </a:extLst>
          </p:cNvPr>
          <p:cNvSpPr/>
          <p:nvPr/>
        </p:nvSpPr>
        <p:spPr>
          <a:xfrm>
            <a:off x="10875201" y="1791891"/>
            <a:ext cx="1244934" cy="71265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Generated </a:t>
            </a:r>
            <a:b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0423AE-EEAC-A74D-8BE6-219A2040BD67}"/>
              </a:ext>
            </a:extLst>
          </p:cNvPr>
          <p:cNvSpPr/>
          <p:nvPr/>
        </p:nvSpPr>
        <p:spPr>
          <a:xfrm>
            <a:off x="3733933" y="3765908"/>
            <a:ext cx="1236204" cy="93900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Pre-SEMu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3BB18E-0D6F-CA49-8845-0D627C97F1BE}"/>
              </a:ext>
            </a:extLst>
          </p:cNvPr>
          <p:cNvSpPr/>
          <p:nvPr/>
        </p:nvSpPr>
        <p:spPr>
          <a:xfrm>
            <a:off x="3862818" y="1516794"/>
            <a:ext cx="1634723" cy="110342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Test Template Generator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2E0E41-AA3E-FE48-BEE8-E584035FAC03}"/>
              </a:ext>
            </a:extLst>
          </p:cNvPr>
          <p:cNvSpPr/>
          <p:nvPr/>
        </p:nvSpPr>
        <p:spPr>
          <a:xfrm>
            <a:off x="7329461" y="5097201"/>
            <a:ext cx="1495078" cy="76435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Meta Mutant Bytecode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5C39812-3B7D-D34B-849A-319223FF93CB}"/>
              </a:ext>
            </a:extLst>
          </p:cNvPr>
          <p:cNvSpPr/>
          <p:nvPr/>
        </p:nvSpPr>
        <p:spPr>
          <a:xfrm>
            <a:off x="6295990" y="1675381"/>
            <a:ext cx="1670003" cy="78625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Test Template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E17D069A-0F84-BF46-BC92-DDC59E4AD0E2}"/>
              </a:ext>
            </a:extLst>
          </p:cNvPr>
          <p:cNvSpPr/>
          <p:nvPr/>
        </p:nvSpPr>
        <p:spPr>
          <a:xfrm rot="5400000">
            <a:off x="7567414" y="2646206"/>
            <a:ext cx="487543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4C946F4E-0F07-4F44-9932-F806E175E81A}"/>
              </a:ext>
            </a:extLst>
          </p:cNvPr>
          <p:cNvSpPr/>
          <p:nvPr/>
        </p:nvSpPr>
        <p:spPr>
          <a:xfrm>
            <a:off x="8651561" y="3489806"/>
            <a:ext cx="426243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88C74F5-769D-994C-ABEA-BE33BB5772DE}"/>
              </a:ext>
            </a:extLst>
          </p:cNvPr>
          <p:cNvSpPr/>
          <p:nvPr/>
        </p:nvSpPr>
        <p:spPr>
          <a:xfrm>
            <a:off x="5592350" y="1824734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C42FD47-BFF1-F041-98DC-D907FC44F5F8}"/>
              </a:ext>
            </a:extLst>
          </p:cNvPr>
          <p:cNvSpPr/>
          <p:nvPr/>
        </p:nvSpPr>
        <p:spPr>
          <a:xfrm>
            <a:off x="5075206" y="4073274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66AB8E-9F38-0845-8F7F-2C93019A7B13}"/>
              </a:ext>
            </a:extLst>
          </p:cNvPr>
          <p:cNvGrpSpPr/>
          <p:nvPr/>
        </p:nvGrpSpPr>
        <p:grpSpPr>
          <a:xfrm>
            <a:off x="1364504" y="1739085"/>
            <a:ext cx="1774374" cy="607690"/>
            <a:chOff x="7794394" y="4916188"/>
            <a:chExt cx="1867493" cy="1143954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3446A507-F658-7347-8222-2E3C850B30C6}"/>
                </a:ext>
              </a:extLst>
            </p:cNvPr>
            <p:cNvSpPr/>
            <p:nvPr/>
          </p:nvSpPr>
          <p:spPr>
            <a:xfrm>
              <a:off x="7959655" y="4916188"/>
              <a:ext cx="1534189" cy="1143954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 sz="1600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418A6D-74C1-434A-A61E-A859F67CE5FF}"/>
                </a:ext>
              </a:extLst>
            </p:cNvPr>
            <p:cNvSpPr/>
            <p:nvPr/>
          </p:nvSpPr>
          <p:spPr>
            <a:xfrm>
              <a:off x="7794394" y="4917506"/>
              <a:ext cx="1867493" cy="1100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LU" sz="16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SUT</a:t>
              </a:r>
              <a:br>
                <a:rPr lang="en-LU" sz="16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</a:br>
              <a:r>
                <a:rPr lang="en-LU" sz="1600" dirty="0">
                  <a:solidFill>
                    <a:srgbClr val="2F528F"/>
                  </a:solidFill>
                  <a:latin typeface="Helvetica" pitchFamily="2" charset="0"/>
                  <a:cs typeface="Arial" panose="020B0604020202020204" pitchFamily="34" charset="0"/>
                </a:rPr>
                <a:t>Functions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D0FCEE6-87D0-E647-82E6-48F01B4E1835}"/>
              </a:ext>
            </a:extLst>
          </p:cNvPr>
          <p:cNvSpPr/>
          <p:nvPr/>
        </p:nvSpPr>
        <p:spPr>
          <a:xfrm>
            <a:off x="5660606" y="3784357"/>
            <a:ext cx="1003926" cy="85362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Meta Mutant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72743E5-2213-8B43-A269-79D385F931A3}"/>
              </a:ext>
            </a:extLst>
          </p:cNvPr>
          <p:cNvSpPr/>
          <p:nvPr/>
        </p:nvSpPr>
        <p:spPr>
          <a:xfrm>
            <a:off x="5462089" y="5164661"/>
            <a:ext cx="1162868" cy="721790"/>
          </a:xfrm>
          <a:prstGeom prst="roundRect">
            <a:avLst>
              <a:gd name="adj" fmla="val 25136"/>
            </a:avLst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LLVM</a:t>
            </a:r>
            <a:b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LU" sz="160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Compiler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300C9E-E92A-374A-93B8-37B3A1105E71}"/>
              </a:ext>
            </a:extLst>
          </p:cNvPr>
          <p:cNvSpPr/>
          <p:nvPr/>
        </p:nvSpPr>
        <p:spPr>
          <a:xfrm rot="5400000">
            <a:off x="6000374" y="4707823"/>
            <a:ext cx="345351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FCCDEB4-2F9B-F741-9CF3-54FDEC93DBFD}"/>
              </a:ext>
            </a:extLst>
          </p:cNvPr>
          <p:cNvSpPr/>
          <p:nvPr/>
        </p:nvSpPr>
        <p:spPr>
          <a:xfrm>
            <a:off x="6766584" y="5328286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FFBF5AD-4FAE-BD47-961E-147EA784812A}"/>
              </a:ext>
            </a:extLst>
          </p:cNvPr>
          <p:cNvSpPr/>
          <p:nvPr/>
        </p:nvSpPr>
        <p:spPr>
          <a:xfrm>
            <a:off x="9175694" y="3385114"/>
            <a:ext cx="1189010" cy="67939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400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KLEE Tests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A2F1F3D-DB8B-8E4B-BB19-E47EF036BB10}"/>
              </a:ext>
            </a:extLst>
          </p:cNvPr>
          <p:cNvSpPr/>
          <p:nvPr/>
        </p:nvSpPr>
        <p:spPr>
          <a:xfrm rot="16200000">
            <a:off x="9389832" y="2728828"/>
            <a:ext cx="518898" cy="48298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87D44B9-575E-E345-B3F2-AE138593529B}"/>
              </a:ext>
            </a:extLst>
          </p:cNvPr>
          <p:cNvSpPr/>
          <p:nvPr/>
        </p:nvSpPr>
        <p:spPr>
          <a:xfrm>
            <a:off x="8933858" y="1701902"/>
            <a:ext cx="1430846" cy="85362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rgbClr val="2F528F"/>
                </a:solidFill>
                <a:latin typeface="Helvetica" pitchFamily="2" charset="0"/>
                <a:cs typeface="Arial" panose="020B0604020202020204" pitchFamily="34" charset="0"/>
              </a:rPr>
              <a:t>KTests to Unit Tests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34161F8-B538-3442-9486-A6500F0F5850}"/>
              </a:ext>
            </a:extLst>
          </p:cNvPr>
          <p:cNvSpPr/>
          <p:nvPr/>
        </p:nvSpPr>
        <p:spPr>
          <a:xfrm>
            <a:off x="10430712" y="1947956"/>
            <a:ext cx="396784" cy="43957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160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9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2</cp:revision>
  <dcterms:created xsi:type="dcterms:W3CDTF">2021-09-08T11:21:11Z</dcterms:created>
  <dcterms:modified xsi:type="dcterms:W3CDTF">2021-09-13T08:05:42Z</dcterms:modified>
</cp:coreProperties>
</file>