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8"/>
    <p:restoredTop sz="94680"/>
  </p:normalViewPr>
  <p:slideViewPr>
    <p:cSldViewPr snapToGrid="0" snapToObjects="1">
      <p:cViewPr varScale="1">
        <p:scale>
          <a:sx n="146" d="100"/>
          <a:sy n="146" d="100"/>
        </p:scale>
        <p:origin x="176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264CC-CC9F-E24B-AEE5-8FA96B3F3D5A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A669-7F7E-4848-8666-26B2B5EA009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7906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7A669-7F7E-4848-8666-26B2B5EA0093}" type="slidenum">
              <a:rPr lang="en-LU" smtClean="0"/>
              <a:t>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0368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4A37-9BF6-B74C-89E9-A6686B2D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EA401-09AA-CD47-911E-08BD0963E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16C8-3AA3-FB40-B613-349183DD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B3D4-726A-CC4F-8EE9-5478688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1E97-F287-614C-88DD-823FD7DC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526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836A-7E3B-374C-8932-511B0C4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618C9-A903-3347-9099-DBA5600C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4018-286D-154F-898E-8E31D651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E9B5-2A95-6A48-85A2-33B875F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98DD-CBA8-BF42-B3FD-EC057F23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4161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B3FDF-7A10-D94E-AFA8-02963E86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9157-2795-7B41-BF78-2C415A66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851A-EDA2-0B40-9F6F-0DEB186E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CA64-E117-714C-9924-4A5F0FBE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21F6-056B-794D-A251-168213F5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8336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35EF-7633-2845-8D17-BFD96E5E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D952-45B0-DD43-88F1-5CC4CB4C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35F88-CCB4-7B44-9F4B-4ED52B38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8A07-6AA7-0F46-84E6-DF4F3AA7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2312-088D-1B43-A62D-17A31330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9505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429F-5DA0-1B49-AAEA-59458B13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186B-0FE3-114A-A401-67F288A3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7DD7-4DF7-8B42-AF17-CA1A3A5B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713E-6DE2-CC4E-AA72-8C291D5B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8951-B906-BD42-B1EC-C6121F53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2797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F1E4-7A96-0F4D-85A0-54B73DD1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74CC-FE2F-014F-BC5B-279DF1A66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B40D8-26B9-FE43-BD33-CC923B83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44AE-4BE2-AE4C-95C2-86956CC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3C4E2-FB34-914D-B0A3-EA34FC23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3AA5D-C0AC-094D-9DD0-126881EF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771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01DE-7FA0-0540-8ABD-E86E3CF8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AECA-F321-5F4D-A551-6FBABA85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A41E1-085B-DC49-B6E8-E9B2500B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6A992-0D45-A841-955F-6303D48FA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290F9-3762-4F4B-9AC0-2297CF364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8AB61-2E9A-804E-8149-44CCC7A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A9A60-D8D6-A546-810D-DE36F0F2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579B1-F0C0-434A-9C81-BD9B8DE1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138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4C30-88F5-6E47-BC4F-A9D3EECE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3C37-F312-2E40-8C0B-2922C33A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AE8DF-C2EC-3643-9A72-5900B1CE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59E37-E077-CA4E-B607-AB211821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999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C9B3E-14DD-C44C-99E3-C39FC1C3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1B212-DF03-B04D-A6A0-DB2D1F7D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F3829-AF9F-934C-A4E1-26F5000A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163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F48E-176E-E149-9065-A56731D2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44C1-D495-9B4F-ACF2-216615E8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89F9-101E-6745-B10B-6EEA1E8C1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E3F51-DDC6-E742-8C2C-BA298A0D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776E-9F94-DB47-B30B-89DDDA7D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80EA4-8F7D-C94B-B5CF-C3652DA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048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69B7-83EE-A542-8896-EEC6C255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92236-2984-A64B-80D0-C5663345C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C56A1-DB2E-A747-A036-5CB7BCD71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33F70-48C0-CE44-A49B-60604EDC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5C9C-7199-0941-97E2-D54B31F0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167A5-B1C6-834F-8BF3-C90CC21A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429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9C4EB-1357-CC4B-B7D0-3871F752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2101-F1E9-4B4E-8EF7-322A4917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9F39-6E8D-B64E-AA76-80717884C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B18F-1E63-F74F-A5DB-E6AF49AE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85C6-58FB-9244-A483-945E7C6C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83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E9693-768B-3945-892E-BEFC73326BF7}"/>
              </a:ext>
            </a:extLst>
          </p:cNvPr>
          <p:cNvSpPr/>
          <p:nvPr/>
        </p:nvSpPr>
        <p:spPr>
          <a:xfrm>
            <a:off x="233289" y="50059"/>
            <a:ext cx="3677838" cy="25602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L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Under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2F2CC-7E7F-F446-BE2F-8076F0A8ED18}"/>
              </a:ext>
            </a:extLst>
          </p:cNvPr>
          <p:cNvSpPr/>
          <p:nvPr/>
        </p:nvSpPr>
        <p:spPr>
          <a:xfrm>
            <a:off x="138694" y="3031353"/>
            <a:ext cx="6646073" cy="36714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L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EEED5-BC93-6244-8EF8-0C02FD0CA584}"/>
              </a:ext>
            </a:extLst>
          </p:cNvPr>
          <p:cNvSpPr/>
          <p:nvPr/>
        </p:nvSpPr>
        <p:spPr>
          <a:xfrm>
            <a:off x="843966" y="1371265"/>
            <a:ext cx="2371724" cy="626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Source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1550-D66B-1E4A-81EA-84E29222E4A1}"/>
              </a:ext>
            </a:extLst>
          </p:cNvPr>
          <p:cNvSpPr/>
          <p:nvPr/>
        </p:nvSpPr>
        <p:spPr>
          <a:xfrm>
            <a:off x="554724" y="3987466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Test Template Generator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A953C3-30C8-A14C-BFD3-EE37F1DC480F}"/>
              </a:ext>
            </a:extLst>
          </p:cNvPr>
          <p:cNvSpPr/>
          <p:nvPr/>
        </p:nvSpPr>
        <p:spPr>
          <a:xfrm>
            <a:off x="3616433" y="3982310"/>
            <a:ext cx="1270878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Pre-SEMU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5772D-F037-8641-9425-53A2B191B823}"/>
              </a:ext>
            </a:extLst>
          </p:cNvPr>
          <p:cNvSpPr/>
          <p:nvPr/>
        </p:nvSpPr>
        <p:spPr>
          <a:xfrm>
            <a:off x="659160" y="4821721"/>
            <a:ext cx="5810250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K</a:t>
            </a:r>
            <a:r>
              <a:rPr lang="en-US" dirty="0"/>
              <a:t>T</a:t>
            </a:r>
            <a:r>
              <a:rPr lang="en-LU" dirty="0"/>
              <a:t>est To Unit Test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A6AC4B37-D871-074E-8870-0348C5B9AD17}"/>
              </a:ext>
            </a:extLst>
          </p:cNvPr>
          <p:cNvSpPr/>
          <p:nvPr/>
        </p:nvSpPr>
        <p:spPr>
          <a:xfrm rot="10800000">
            <a:off x="3633650" y="426479"/>
            <a:ext cx="1253660" cy="3571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0F85F-0C7E-0E49-9989-DECB12CB164C}"/>
              </a:ext>
            </a:extLst>
          </p:cNvPr>
          <p:cNvSpPr/>
          <p:nvPr/>
        </p:nvSpPr>
        <p:spPr>
          <a:xfrm>
            <a:off x="4408933" y="29343"/>
            <a:ext cx="7355681" cy="29444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L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A26465-8316-144E-B3F4-B50C0C3538A5}"/>
              </a:ext>
            </a:extLst>
          </p:cNvPr>
          <p:cNvSpPr/>
          <p:nvPr/>
        </p:nvSpPr>
        <p:spPr>
          <a:xfrm>
            <a:off x="4987830" y="93862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MASS Configuration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64B11B-CAE5-4442-8907-3CA3E5E6B020}"/>
              </a:ext>
            </a:extLst>
          </p:cNvPr>
          <p:cNvSpPr/>
          <p:nvPr/>
        </p:nvSpPr>
        <p:spPr>
          <a:xfrm>
            <a:off x="4987830" y="1238096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MASS Launcher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C268A3-D04B-0247-891E-D66E13BACD72}"/>
              </a:ext>
            </a:extLst>
          </p:cNvPr>
          <p:cNvSpPr/>
          <p:nvPr/>
        </p:nvSpPr>
        <p:spPr>
          <a:xfrm>
            <a:off x="8242758" y="1274045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MASS Optimizations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37E086-F213-BF4B-BC3D-16147995F3B4}"/>
              </a:ext>
            </a:extLst>
          </p:cNvPr>
          <p:cNvSpPr/>
          <p:nvPr/>
        </p:nvSpPr>
        <p:spPr>
          <a:xfrm>
            <a:off x="5453763" y="2199883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MASS Report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74963B0-7606-A744-909F-DA788188B3B1}"/>
              </a:ext>
            </a:extLst>
          </p:cNvPr>
          <p:cNvSpPr/>
          <p:nvPr/>
        </p:nvSpPr>
        <p:spPr>
          <a:xfrm>
            <a:off x="6036156" y="760918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71EC430-E45B-944D-B16D-00D244E8FE23}"/>
              </a:ext>
            </a:extLst>
          </p:cNvPr>
          <p:cNvSpPr/>
          <p:nvPr/>
        </p:nvSpPr>
        <p:spPr>
          <a:xfrm rot="16200000">
            <a:off x="7884522" y="1352096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AE60CD24-97DD-1B4D-AA6D-1B4338A83526}"/>
              </a:ext>
            </a:extLst>
          </p:cNvPr>
          <p:cNvSpPr/>
          <p:nvPr/>
        </p:nvSpPr>
        <p:spPr>
          <a:xfrm rot="3247834">
            <a:off x="8423709" y="1994784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98259-4253-F14C-8671-01DC981B5BE0}"/>
              </a:ext>
            </a:extLst>
          </p:cNvPr>
          <p:cNvSpPr/>
          <p:nvPr/>
        </p:nvSpPr>
        <p:spPr>
          <a:xfrm>
            <a:off x="7391288" y="3315483"/>
            <a:ext cx="4373326" cy="33873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L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E49C89-C4D8-5748-8563-CDD3C410E687}"/>
              </a:ext>
            </a:extLst>
          </p:cNvPr>
          <p:cNvSpPr/>
          <p:nvPr/>
        </p:nvSpPr>
        <p:spPr>
          <a:xfrm>
            <a:off x="7870759" y="4497931"/>
            <a:ext cx="3164771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KLEE</a:t>
            </a:r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EE69C8A9-044C-0443-9E36-1F8520D2FED9}"/>
              </a:ext>
            </a:extLst>
          </p:cNvPr>
          <p:cNvSpPr/>
          <p:nvPr/>
        </p:nvSpPr>
        <p:spPr>
          <a:xfrm rot="5400000">
            <a:off x="2519215" y="2365872"/>
            <a:ext cx="689778" cy="33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A93FAA-034C-2D46-955E-6CC2AC1F7E8D}"/>
              </a:ext>
            </a:extLst>
          </p:cNvPr>
          <p:cNvSpPr/>
          <p:nvPr/>
        </p:nvSpPr>
        <p:spPr>
          <a:xfrm>
            <a:off x="843966" y="363133"/>
            <a:ext cx="2371724" cy="626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Test Suite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1A122D-2E97-9247-8C4E-D24034C7DE76}"/>
              </a:ext>
            </a:extLst>
          </p:cNvPr>
          <p:cNvSpPr/>
          <p:nvPr/>
        </p:nvSpPr>
        <p:spPr>
          <a:xfrm>
            <a:off x="7829847" y="3560513"/>
            <a:ext cx="3164771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KLEE configuration file</a:t>
            </a:r>
          </a:p>
        </p:txBody>
      </p:sp>
      <p:sp>
        <p:nvSpPr>
          <p:cNvPr id="38" name="Left-Right Arrow 37">
            <a:extLst>
              <a:ext uri="{FF2B5EF4-FFF2-40B4-BE49-F238E27FC236}">
                <a16:creationId xmlns:a16="http://schemas.microsoft.com/office/drawing/2014/main" id="{11F59907-6FC0-9D46-9D75-8BF982C69BA4}"/>
              </a:ext>
            </a:extLst>
          </p:cNvPr>
          <p:cNvSpPr/>
          <p:nvPr/>
        </p:nvSpPr>
        <p:spPr>
          <a:xfrm rot="10800000">
            <a:off x="6583499" y="3953549"/>
            <a:ext cx="1054098" cy="3571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614C6C-4CAA-4348-8F8A-4CC1CD5B847F}"/>
              </a:ext>
            </a:extLst>
          </p:cNvPr>
          <p:cNvSpPr/>
          <p:nvPr/>
        </p:nvSpPr>
        <p:spPr>
          <a:xfrm>
            <a:off x="7866219" y="5407975"/>
            <a:ext cx="3164771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KLEE tests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8A94A-DCA4-C84C-9C14-36BA65E82C22}"/>
              </a:ext>
            </a:extLst>
          </p:cNvPr>
          <p:cNvSpPr/>
          <p:nvPr/>
        </p:nvSpPr>
        <p:spPr>
          <a:xfrm>
            <a:off x="598588" y="5685619"/>
            <a:ext cx="5810250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  <a:endParaRPr lang="en-LU" dirty="0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BDE54CB-999D-A945-80E7-3ADCA96D0069}"/>
              </a:ext>
            </a:extLst>
          </p:cNvPr>
          <p:cNvSpPr/>
          <p:nvPr/>
        </p:nvSpPr>
        <p:spPr>
          <a:xfrm>
            <a:off x="8630766" y="4161230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F7078D09-9F79-AC46-85B5-33AB97292614}"/>
              </a:ext>
            </a:extLst>
          </p:cNvPr>
          <p:cNvSpPr/>
          <p:nvPr/>
        </p:nvSpPr>
        <p:spPr>
          <a:xfrm>
            <a:off x="8630766" y="5066953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A0871F9D-798B-0649-B135-2989385183FB}"/>
              </a:ext>
            </a:extLst>
          </p:cNvPr>
          <p:cNvSpPr/>
          <p:nvPr/>
        </p:nvSpPr>
        <p:spPr>
          <a:xfrm rot="5400000">
            <a:off x="7003243" y="4807195"/>
            <a:ext cx="357188" cy="120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561544F2-60D1-C242-8657-EDE57CA2A7CB}"/>
              </a:ext>
            </a:extLst>
          </p:cNvPr>
          <p:cNvSpPr/>
          <p:nvPr/>
        </p:nvSpPr>
        <p:spPr>
          <a:xfrm>
            <a:off x="4732371" y="5367545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E8B8B4-29DC-2D49-8DFA-F74517DAA8D4}"/>
              </a:ext>
            </a:extLst>
          </p:cNvPr>
          <p:cNvSpPr/>
          <p:nvPr/>
        </p:nvSpPr>
        <p:spPr>
          <a:xfrm>
            <a:off x="2103791" y="3201798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SEMuS Configuration File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A3CCF18F-516B-0B4C-AA99-D2DD592046D7}"/>
              </a:ext>
            </a:extLst>
          </p:cNvPr>
          <p:cNvSpPr/>
          <p:nvPr/>
        </p:nvSpPr>
        <p:spPr>
          <a:xfrm rot="9408848">
            <a:off x="5020861" y="3041076"/>
            <a:ext cx="948114" cy="33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2235B545-2F1A-0543-8B01-C47C88AF898B}"/>
              </a:ext>
            </a:extLst>
          </p:cNvPr>
          <p:cNvSpPr/>
          <p:nvPr/>
        </p:nvSpPr>
        <p:spPr>
          <a:xfrm rot="5400000">
            <a:off x="1905258" y="3769396"/>
            <a:ext cx="488343" cy="33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B6CDE972-8AAF-4F40-AAF1-FAE11E380622}"/>
              </a:ext>
            </a:extLst>
          </p:cNvPr>
          <p:cNvSpPr/>
          <p:nvPr/>
        </p:nvSpPr>
        <p:spPr>
          <a:xfrm rot="5400000">
            <a:off x="3614239" y="3799657"/>
            <a:ext cx="488343" cy="33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9EFC31-49AA-884C-8004-9A63788B978C}"/>
              </a:ext>
            </a:extLst>
          </p:cNvPr>
          <p:cNvSpPr/>
          <p:nvPr/>
        </p:nvSpPr>
        <p:spPr>
          <a:xfrm>
            <a:off x="5053187" y="3957823"/>
            <a:ext cx="1416223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SEMu Wrapper</a:t>
            </a:r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AF3240E4-2B57-5545-AB6D-540FC2D57208}"/>
              </a:ext>
            </a:extLst>
          </p:cNvPr>
          <p:cNvSpPr/>
          <p:nvPr/>
        </p:nvSpPr>
        <p:spPr>
          <a:xfrm>
            <a:off x="4748536" y="4153582"/>
            <a:ext cx="488343" cy="33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5962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Oscar Eduardo CORNEJO OLIVARES</cp:lastModifiedBy>
  <cp:revision>4</cp:revision>
  <dcterms:created xsi:type="dcterms:W3CDTF">2021-09-15T13:11:40Z</dcterms:created>
  <dcterms:modified xsi:type="dcterms:W3CDTF">2021-09-15T14:29:46Z</dcterms:modified>
</cp:coreProperties>
</file>