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4ED3-C02E-1144-9723-FEEFFE643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6FEF2-0A89-9043-9814-048CD7DC6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0372-C92D-F142-9B89-4A6EA9EE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79C1-7C4C-3647-A594-B818617AC1C0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A8DAE-D806-FF45-A5A4-55D6F8BC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EDCA2-6DD0-DB48-A347-2ECDB895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DC8-ED52-B942-98A3-7ED49EB88CB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03065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757E-71A6-CF40-8929-869A0205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1B7A4-D8A1-014D-8723-DCEC3CF4E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E0739-0A0C-5F4D-BCAA-03EC91C6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79C1-7C4C-3647-A594-B818617AC1C0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4D3D-1677-6F43-A706-96134DD8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33F9-FBFB-0F4A-B6A3-B610CBCC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DC8-ED52-B942-98A3-7ED49EB88CB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4002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EE921-2305-0548-9F6E-F517BE8FE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06C69-BF90-1744-9352-8A6F67BF9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04CC0-6977-2C48-B68F-2B19DDED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79C1-7C4C-3647-A594-B818617AC1C0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CCC12-DF60-0941-9615-B684B2F7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9F6A-7DF8-F041-A22C-4A8AE494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DC8-ED52-B942-98A3-7ED49EB88CB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3363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B82C-2A00-414E-864E-F653A603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54CE-B56F-6B41-839A-5917F8F3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E1751-4491-E749-89CE-288A6002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79C1-7C4C-3647-A594-B818617AC1C0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BD42-A1C8-C945-B869-B31A18FB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2505-8798-F449-AB88-095A7072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DC8-ED52-B942-98A3-7ED49EB88CB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1301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DEAB-34F0-9040-8D5E-7F930518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5B804-A288-9742-A9F0-AA46D79F6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FD31-E129-5346-BCA1-E2F3FDA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79C1-7C4C-3647-A594-B818617AC1C0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72B2-5CC5-A148-97BD-9C4B2373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43AD-CA4F-8349-8CAB-5C64982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DC8-ED52-B942-98A3-7ED49EB88CB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33629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3DE3-9D03-B843-95B7-92886518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B536-5B5A-A440-98E7-B7AB916F6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FED78-7345-0848-8F59-C3B0A04C2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264E9-B63D-9848-845E-7BFFD8FC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79C1-7C4C-3647-A594-B818617AC1C0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5CEAC-9249-E547-8D05-D71F559D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B1CF8-548B-7945-ACE3-81AEC531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DC8-ED52-B942-98A3-7ED49EB88CB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6479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B7E8-D79A-3545-87DC-A18CF788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67E5A-5E80-D84F-8DB7-E0BD8E9D0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E56E4-8B31-9F48-9BDE-8F7D119FC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B8708-298B-FD40-A294-1A83F691A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E570A-6736-6141-8E8B-F4B1E206E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8317A-D4F4-924A-AA06-B94AC753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79C1-7C4C-3647-A594-B818617AC1C0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CDA1F-7DEC-E74B-B098-8CC21DA9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AA737-BCCD-0A4B-A686-DBB6914B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DC8-ED52-B942-98A3-7ED49EB88CB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2938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4FB1-A88E-F744-96FF-A1781FD7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C4E36-EA1B-B44E-B6DC-58525AF4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79C1-7C4C-3647-A594-B818617AC1C0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E5F0E-7D2B-1D4B-9CF1-C487C5A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C67DB-FD52-F248-BC93-95D62A85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DC8-ED52-B942-98A3-7ED49EB88CB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1857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F47F4-DF16-2446-8FEF-397BAABA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79C1-7C4C-3647-A594-B818617AC1C0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171DE-896C-8847-847D-5FDD4F45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5C752-F663-D64D-8F2A-9C8F8922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DC8-ED52-B942-98A3-7ED49EB88CB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35608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833F-CFFA-294E-B862-B28733C4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FF31-D245-AC4E-B7CE-640CA04F6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421CF-7CF0-0448-AE58-FC4F311CF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A19B4-15D3-054A-A33A-B0A72618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79C1-7C4C-3647-A594-B818617AC1C0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A42D-32DA-AA4E-B392-1BFD0729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C02EA-F2F9-4543-80E8-550C8869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DC8-ED52-B942-98A3-7ED49EB88CB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9822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2535-8A83-5649-9209-E0A600C4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6960B-73C5-7C43-B469-1869BBDEB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6CBFB-FCEA-E24F-BD24-7ADCE640D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4360E-CA49-B94C-9C39-0926D29F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79C1-7C4C-3647-A594-B818617AC1C0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58816-62AE-DB4A-8564-02F45961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FBD09-BB8A-D24F-873C-64138769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DC8-ED52-B942-98A3-7ED49EB88CB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39136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697F8-0E8E-2345-943C-111F5202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9D61-3BDB-5E4D-8D96-1A21C3C99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068E-5ED8-7245-8DC5-0B3732038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79C1-7C4C-3647-A594-B818617AC1C0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2CDD-06E1-2E43-BF60-4591411BD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4BB9-1E2A-6A47-ACA0-5AFCA7D52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6DC8-ED52-B942-98A3-7ED49EB88CB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9578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67C1A0-38E8-7147-8C64-018065F6B649}"/>
              </a:ext>
            </a:extLst>
          </p:cNvPr>
          <p:cNvSpPr/>
          <p:nvPr/>
        </p:nvSpPr>
        <p:spPr>
          <a:xfrm>
            <a:off x="5065968" y="258610"/>
            <a:ext cx="2523838" cy="1333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FAQAS Framework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DFEA4ED-1948-BF47-BB86-CBAB2D274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63514"/>
              </p:ext>
            </p:extLst>
          </p:nvPr>
        </p:nvGraphicFramePr>
        <p:xfrm>
          <a:off x="1634856" y="2943637"/>
          <a:ext cx="3009900" cy="60960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59370894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Mutation Analysis for Space Software (MASS)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11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Spec.: ITT-1-9873-ESA-FAQAS-SSS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0736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CI: ITT-1-9873-ESA-FAQAS-MASS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18833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2AE2C40-52F3-2F4F-91E6-5EBF3C48B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8142"/>
              </p:ext>
            </p:extLst>
          </p:nvPr>
        </p:nvGraphicFramePr>
        <p:xfrm>
          <a:off x="947874" y="3774245"/>
          <a:ext cx="4787900" cy="609600"/>
        </p:xfrm>
        <a:graphic>
          <a:graphicData uri="http://schemas.openxmlformats.org/drawingml/2006/table">
            <a:tbl>
              <a:tblPr/>
              <a:tblGrid>
                <a:gridCol w="4787900">
                  <a:extLst>
                    <a:ext uri="{9D8B030D-6E8A-4147-A177-3AD203B41FA5}">
                      <a16:colId xmlns:a16="http://schemas.microsoft.com/office/drawing/2014/main" val="22059992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Symbolic Execution-based Mutation Analysis for Space Software (SEMuS)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099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Spec.: ITT-1-9873-ESA-FAQAS-SSS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7951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CI: ITT-1-9873-ESA-FAQAS-SEMuS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42296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C9DF31F-5B52-5048-AE23-A6B32F1211B4}"/>
              </a:ext>
            </a:extLst>
          </p:cNvPr>
          <p:cNvSpPr/>
          <p:nvPr/>
        </p:nvSpPr>
        <p:spPr>
          <a:xfrm>
            <a:off x="372937" y="2581496"/>
            <a:ext cx="5813543" cy="21619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L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Code-driven mutation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2A05A9-550B-7E46-BF01-8AE016EE3AA8}"/>
              </a:ext>
            </a:extLst>
          </p:cNvPr>
          <p:cNvSpPr/>
          <p:nvPr/>
        </p:nvSpPr>
        <p:spPr>
          <a:xfrm>
            <a:off x="6467728" y="2582019"/>
            <a:ext cx="5081295" cy="21619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L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 mutation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072C68C-A08F-2B44-BA59-18C790FAB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55777"/>
              </p:ext>
            </p:extLst>
          </p:nvPr>
        </p:nvGraphicFramePr>
        <p:xfrm>
          <a:off x="6614425" y="3291299"/>
          <a:ext cx="4787900" cy="609600"/>
        </p:xfrm>
        <a:graphic>
          <a:graphicData uri="http://schemas.openxmlformats.org/drawingml/2006/table">
            <a:tbl>
              <a:tblPr/>
              <a:tblGrid>
                <a:gridCol w="4787900">
                  <a:extLst>
                    <a:ext uri="{9D8B030D-6E8A-4147-A177-3AD203B41FA5}">
                      <a16:colId xmlns:a16="http://schemas.microsoft.com/office/drawing/2014/main" val="6192110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Data-driven Mutation Analysis with Tables (DAMAt)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998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Spec.: ITT-1-9873-ESA-FAQAS-SSS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7250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CI: ITT-1-9873-ESA-FAQAS-DAMAt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754289"/>
                  </a:ext>
                </a:extLst>
              </a:tr>
            </a:tbl>
          </a:graphicData>
        </a:graphic>
      </p:graphicFrame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A1C4316-DF6B-1F46-8290-487A3AD75C45}"/>
              </a:ext>
            </a:extLst>
          </p:cNvPr>
          <p:cNvCxnSpPr>
            <a:stCxn id="18" idx="0"/>
            <a:endCxn id="5" idx="2"/>
          </p:cNvCxnSpPr>
          <p:nvPr/>
        </p:nvCxnSpPr>
        <p:spPr>
          <a:xfrm rot="5400000" flipH="1" flipV="1">
            <a:off x="4309296" y="562905"/>
            <a:ext cx="989005" cy="3048178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530A965-16C4-E74E-87EB-0633F1DC4768}"/>
              </a:ext>
            </a:extLst>
          </p:cNvPr>
          <p:cNvCxnSpPr>
            <a:stCxn id="19" idx="0"/>
            <a:endCxn id="5" idx="2"/>
          </p:cNvCxnSpPr>
          <p:nvPr/>
        </p:nvCxnSpPr>
        <p:spPr>
          <a:xfrm rot="16200000" flipV="1">
            <a:off x="7173368" y="747010"/>
            <a:ext cx="989528" cy="2680489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73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Eduardo CORNEJO OLIVARES</dc:creator>
  <cp:lastModifiedBy>Oscar Eduardo CORNEJO OLIVARES</cp:lastModifiedBy>
  <cp:revision>1</cp:revision>
  <dcterms:created xsi:type="dcterms:W3CDTF">2021-09-17T07:22:37Z</dcterms:created>
  <dcterms:modified xsi:type="dcterms:W3CDTF">2021-09-17T07:38:29Z</dcterms:modified>
</cp:coreProperties>
</file>