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759450" cy="2879725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4"/>
  </p:normalViewPr>
  <p:slideViewPr>
    <p:cSldViewPr snapToGrid="0" snapToObjects="1">
      <p:cViewPr varScale="1">
        <p:scale>
          <a:sx n="194" d="100"/>
          <a:sy n="194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9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A0EA-0562-7A44-8C3A-9AB632331DF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777858A-D2C1-E743-8CC9-6DB0F7D8DD10}"/>
              </a:ext>
            </a:extLst>
          </p:cNvPr>
          <p:cNvSpPr/>
          <p:nvPr/>
        </p:nvSpPr>
        <p:spPr>
          <a:xfrm>
            <a:off x="0" y="544062"/>
            <a:ext cx="101281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Fault models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specifications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(csv file)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7E8E365-3124-2D4E-A70D-57ADCF4D48A1}"/>
              </a:ext>
            </a:extLst>
          </p:cNvPr>
          <p:cNvSpPr/>
          <p:nvPr/>
        </p:nvSpPr>
        <p:spPr>
          <a:xfrm>
            <a:off x="49889" y="56792"/>
            <a:ext cx="101281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buffer type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(e.g., "</a:t>
            </a:r>
            <a:r>
              <a:rPr lang="en-US" sz="800" dirty="0" err="1">
                <a:solidFill>
                  <a:schemeClr val="tx1"/>
                </a:solidFill>
              </a:rPr>
              <a:t>int</a:t>
            </a:r>
            <a:r>
              <a:rPr lang="en-US" sz="800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373CE1C-509E-9C4D-8E46-D8C791264B2E}"/>
              </a:ext>
            </a:extLst>
          </p:cNvPr>
          <p:cNvSpPr/>
          <p:nvPr/>
        </p:nvSpPr>
        <p:spPr>
          <a:xfrm>
            <a:off x="2481481" y="236032"/>
            <a:ext cx="1866853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Generated Mutation API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FAQAS_dataDrivenMutator.h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7D1ACA2-368A-8F41-84E7-AD1F964B39F6}"/>
              </a:ext>
            </a:extLst>
          </p:cNvPr>
          <p:cNvSpPr/>
          <p:nvPr/>
        </p:nvSpPr>
        <p:spPr>
          <a:xfrm>
            <a:off x="64698" y="1414666"/>
            <a:ext cx="127072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SUT source code (e.g., </a:t>
            </a:r>
            <a:r>
              <a:rPr lang="en-US" sz="800" dirty="0" err="1">
                <a:solidFill>
                  <a:schemeClr val="tx1"/>
                </a:solidFill>
              </a:rPr>
              <a:t>deserializer.c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2930B11-9669-6E4A-AC74-CFCCB4D73AEB}"/>
              </a:ext>
            </a:extLst>
          </p:cNvPr>
          <p:cNvSpPr/>
          <p:nvPr/>
        </p:nvSpPr>
        <p:spPr>
          <a:xfrm>
            <a:off x="2907671" y="1389448"/>
            <a:ext cx="1276202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Extended SUT source code </a:t>
            </a:r>
          </a:p>
          <a:p>
            <a:r>
              <a:rPr lang="en-US" sz="800" dirty="0">
                <a:solidFill>
                  <a:schemeClr val="tx1"/>
                </a:solidFill>
              </a:rPr>
              <a:t>(e.g., </a:t>
            </a:r>
            <a:r>
              <a:rPr lang="en-US" sz="800" dirty="0" err="1">
                <a:solidFill>
                  <a:schemeClr val="tx1"/>
                </a:solidFill>
              </a:rPr>
              <a:t>deserializer.c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C30286E-9705-0948-8E66-BFB676A3FE31}"/>
              </a:ext>
            </a:extLst>
          </p:cNvPr>
          <p:cNvSpPr/>
          <p:nvPr/>
        </p:nvSpPr>
        <p:spPr>
          <a:xfrm>
            <a:off x="1253499" y="217088"/>
            <a:ext cx="953871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Execution of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FAQAS 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251245-2EB6-6440-9BE7-B989E6FBECBE}"/>
              </a:ext>
            </a:extLst>
          </p:cNvPr>
          <p:cNvSpPr/>
          <p:nvPr/>
        </p:nvSpPr>
        <p:spPr>
          <a:xfrm>
            <a:off x="1619386" y="1382565"/>
            <a:ext cx="998823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Manual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modification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005EF3-602E-D34C-BFD7-D21BC3516038}"/>
              </a:ext>
            </a:extLst>
          </p:cNvPr>
          <p:cNvSpPr/>
          <p:nvPr/>
        </p:nvSpPr>
        <p:spPr>
          <a:xfrm>
            <a:off x="4819833" y="1515229"/>
            <a:ext cx="699460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Compile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mutant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858391-7198-8341-8E94-9BC0E3E985BF}"/>
              </a:ext>
            </a:extLst>
          </p:cNvPr>
          <p:cNvSpPr/>
          <p:nvPr/>
        </p:nvSpPr>
        <p:spPr>
          <a:xfrm>
            <a:off x="1036412" y="210510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F4F1F61-E330-8A4A-851C-BB1050039971}"/>
              </a:ext>
            </a:extLst>
          </p:cNvPr>
          <p:cNvSpPr/>
          <p:nvPr/>
        </p:nvSpPr>
        <p:spPr>
          <a:xfrm rot="19298831">
            <a:off x="1070400" y="593154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DEC7130-C9C3-2441-B58B-B0D178918038}"/>
              </a:ext>
            </a:extLst>
          </p:cNvPr>
          <p:cNvSpPr/>
          <p:nvPr/>
        </p:nvSpPr>
        <p:spPr>
          <a:xfrm>
            <a:off x="2261093" y="310283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8568955-2BBA-ED40-820F-3C61C06D2D4B}"/>
              </a:ext>
            </a:extLst>
          </p:cNvPr>
          <p:cNvSpPr/>
          <p:nvPr/>
        </p:nvSpPr>
        <p:spPr>
          <a:xfrm>
            <a:off x="1389143" y="1468084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883CFF1-223E-F64D-9375-0D5433992D2B}"/>
              </a:ext>
            </a:extLst>
          </p:cNvPr>
          <p:cNvSpPr/>
          <p:nvPr/>
        </p:nvSpPr>
        <p:spPr>
          <a:xfrm>
            <a:off x="2679609" y="1475759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1F09C39-DA18-0347-AD5D-AAF485AF5CC9}"/>
              </a:ext>
            </a:extLst>
          </p:cNvPr>
          <p:cNvSpPr/>
          <p:nvPr/>
        </p:nvSpPr>
        <p:spPr>
          <a:xfrm>
            <a:off x="4158667" y="2140486"/>
            <a:ext cx="761989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Mutant1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43508D7-0F2E-8B43-83BF-ADF6DDFCBD6F}"/>
              </a:ext>
            </a:extLst>
          </p:cNvPr>
          <p:cNvSpPr/>
          <p:nvPr/>
        </p:nvSpPr>
        <p:spPr>
          <a:xfrm>
            <a:off x="4311067" y="2384984"/>
            <a:ext cx="761989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Mutant2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63957797-931A-4544-9E8E-273120D9E8E5}"/>
              </a:ext>
            </a:extLst>
          </p:cNvPr>
          <p:cNvSpPr/>
          <p:nvPr/>
        </p:nvSpPr>
        <p:spPr>
          <a:xfrm>
            <a:off x="4463467" y="2537384"/>
            <a:ext cx="761989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MutantN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11014F5-D18F-2843-A6EC-E95522C7574D}"/>
              </a:ext>
            </a:extLst>
          </p:cNvPr>
          <p:cNvSpPr/>
          <p:nvPr/>
        </p:nvSpPr>
        <p:spPr>
          <a:xfrm rot="5400000">
            <a:off x="5134455" y="1279504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B3D9D254-A3EF-C049-9C4E-B76A47D18F42}"/>
              </a:ext>
            </a:extLst>
          </p:cNvPr>
          <p:cNvSpPr/>
          <p:nvPr/>
        </p:nvSpPr>
        <p:spPr>
          <a:xfrm>
            <a:off x="4362597" y="890586"/>
            <a:ext cx="1183009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MUTATIONOPT=</a:t>
            </a:r>
            <a:r>
              <a:rPr lang="en-US" sz="800" dirty="0" err="1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6720058-AF4B-574E-8B4C-C9DD72A2F521}"/>
              </a:ext>
            </a:extLst>
          </p:cNvPr>
          <p:cNvSpPr/>
          <p:nvPr/>
        </p:nvSpPr>
        <p:spPr>
          <a:xfrm>
            <a:off x="4275971" y="552588"/>
            <a:ext cx="1483479" cy="151961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B4423-2C4B-A84D-A015-F31AD46EBCC8}"/>
              </a:ext>
            </a:extLst>
          </p:cNvPr>
          <p:cNvCxnSpPr/>
          <p:nvPr/>
        </p:nvCxnSpPr>
        <p:spPr>
          <a:xfrm>
            <a:off x="4275971" y="809145"/>
            <a:ext cx="14834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D198CD4-2647-1345-B6E1-F805687AD6D6}"/>
              </a:ext>
            </a:extLst>
          </p:cNvPr>
          <p:cNvSpPr/>
          <p:nvPr/>
        </p:nvSpPr>
        <p:spPr>
          <a:xfrm>
            <a:off x="4278141" y="543847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repeat </a:t>
            </a:r>
          </a:p>
          <a:p>
            <a:r>
              <a:rPr lang="en-US" sz="700" dirty="0">
                <a:solidFill>
                  <a:schemeClr val="tx1"/>
                </a:solidFill>
              </a:rPr>
              <a:t>for </a:t>
            </a:r>
            <a:r>
              <a:rPr lang="en-US" sz="700" dirty="0" err="1">
                <a:solidFill>
                  <a:schemeClr val="tx1"/>
                </a:solidFill>
              </a:rPr>
              <a:t>i</a:t>
            </a:r>
            <a:r>
              <a:rPr lang="en-US" sz="700" dirty="0">
                <a:solidFill>
                  <a:schemeClr val="tx1"/>
                </a:solidFill>
              </a:rPr>
              <a:t> = 0, </a:t>
            </a:r>
            <a:r>
              <a:rPr lang="en-US" sz="700" dirty="0" err="1">
                <a:solidFill>
                  <a:schemeClr val="tx1"/>
                </a:solidFill>
              </a:rPr>
              <a:t>i</a:t>
            </a:r>
            <a:r>
              <a:rPr lang="en-US" sz="700" dirty="0">
                <a:solidFill>
                  <a:schemeClr val="tx1"/>
                </a:solidFill>
              </a:rPr>
              <a:t> &lt; max mutation operations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048AF1A-FF3A-8B45-8E28-80B0B26D2AAB}"/>
              </a:ext>
            </a:extLst>
          </p:cNvPr>
          <p:cNvSpPr/>
          <p:nvPr/>
        </p:nvSpPr>
        <p:spPr>
          <a:xfrm>
            <a:off x="4147693" y="1503169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36E73FE-B507-5149-A85D-86DF9A708874}"/>
              </a:ext>
            </a:extLst>
          </p:cNvPr>
          <p:cNvSpPr/>
          <p:nvPr/>
        </p:nvSpPr>
        <p:spPr>
          <a:xfrm rot="2881621">
            <a:off x="4036957" y="622758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53ECF6D-9C14-694F-9645-71EF0D534799}"/>
              </a:ext>
            </a:extLst>
          </p:cNvPr>
          <p:cNvSpPr/>
          <p:nvPr/>
        </p:nvSpPr>
        <p:spPr>
          <a:xfrm rot="5400000">
            <a:off x="4925042" y="2063431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77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4</cp:revision>
  <cp:lastPrinted>2020-05-29T13:29:11Z</cp:lastPrinted>
  <dcterms:created xsi:type="dcterms:W3CDTF">2020-05-29T12:46:43Z</dcterms:created>
  <dcterms:modified xsi:type="dcterms:W3CDTF">2020-05-29T13:52:57Z</dcterms:modified>
</cp:coreProperties>
</file>