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8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5BCF-99B7-974A-8DB2-A5DEF67EC6D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13F2-FEE9-6946-BC0D-9169D002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6F22C-F15F-E24F-8D3E-30EBD26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1</a:t>
            </a:fld>
            <a:endParaRPr lang="en-US"/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1C9A97E5-8613-A24F-9856-BC143BD4244C}"/>
              </a:ext>
            </a:extLst>
          </p:cNvPr>
          <p:cNvSpPr/>
          <p:nvPr/>
        </p:nvSpPr>
        <p:spPr>
          <a:xfrm>
            <a:off x="2054263" y="214211"/>
            <a:ext cx="2498569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 non-equivalent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mutants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3DBE2B3-C500-5D49-9794-C8EF16608133}"/>
              </a:ext>
            </a:extLst>
          </p:cNvPr>
          <p:cNvSpPr/>
          <p:nvPr/>
        </p:nvSpPr>
        <p:spPr>
          <a:xfrm>
            <a:off x="1881768" y="1425838"/>
            <a:ext cx="2843559" cy="9536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Generate test inputs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with constraint solving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980A9C-A37D-194F-AF54-537040A9252A}"/>
              </a:ext>
            </a:extLst>
          </p:cNvPr>
          <p:cNvCxnSpPr>
            <a:cxnSpLocks/>
            <a:stCxn id="35" idx="1"/>
            <a:endCxn id="36" idx="0"/>
          </p:cNvCxnSpPr>
          <p:nvPr/>
        </p:nvCxnSpPr>
        <p:spPr>
          <a:xfrm>
            <a:off x="3303548" y="951441"/>
            <a:ext cx="0" cy="47439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nip Single Corner Rectangle 56">
            <a:extLst>
              <a:ext uri="{FF2B5EF4-FFF2-40B4-BE49-F238E27FC236}">
                <a16:creationId xmlns:a16="http://schemas.microsoft.com/office/drawing/2014/main" id="{F804FD4D-2D9B-DB48-BC07-2BD19F5D9080}"/>
              </a:ext>
            </a:extLst>
          </p:cNvPr>
          <p:cNvSpPr/>
          <p:nvPr/>
        </p:nvSpPr>
        <p:spPr>
          <a:xfrm>
            <a:off x="995771" y="2869546"/>
            <a:ext cx="1254512" cy="1066638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Input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&amp; output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generated</a:t>
            </a:r>
          </a:p>
        </p:txBody>
      </p:sp>
      <p:sp>
        <p:nvSpPr>
          <p:cNvPr id="58" name="Snip Single Corner Rectangle 57">
            <a:extLst>
              <a:ext uri="{FF2B5EF4-FFF2-40B4-BE49-F238E27FC236}">
                <a16:creationId xmlns:a16="http://schemas.microsoft.com/office/drawing/2014/main" id="{A4AD956D-6327-FD43-8654-E50E43444F3D}"/>
              </a:ext>
            </a:extLst>
          </p:cNvPr>
          <p:cNvSpPr/>
          <p:nvPr/>
        </p:nvSpPr>
        <p:spPr>
          <a:xfrm>
            <a:off x="4599879" y="3047318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Input not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generated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140595A-9DB2-6346-B74E-29EC83FFBBEB}"/>
              </a:ext>
            </a:extLst>
          </p:cNvPr>
          <p:cNvSpPr/>
          <p:nvPr/>
        </p:nvSpPr>
        <p:spPr>
          <a:xfrm>
            <a:off x="196015" y="5242973"/>
            <a:ext cx="2843559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Manual scaffolding</a:t>
            </a:r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432988D1-855B-364B-A53A-A007DFA0A2D0}"/>
              </a:ext>
            </a:extLst>
          </p:cNvPr>
          <p:cNvSpPr/>
          <p:nvPr/>
        </p:nvSpPr>
        <p:spPr>
          <a:xfrm>
            <a:off x="922589" y="6120840"/>
            <a:ext cx="1406098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Additional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test case(s)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D3B5C0-0D9D-0542-94F4-C1FD82D3EE82}"/>
              </a:ext>
            </a:extLst>
          </p:cNvPr>
          <p:cNvCxnSpPr>
            <a:cxnSpLocks/>
            <a:stCxn id="36" idx="2"/>
            <a:endCxn id="57" idx="3"/>
          </p:cNvCxnSpPr>
          <p:nvPr/>
        </p:nvCxnSpPr>
        <p:spPr>
          <a:xfrm flipH="1">
            <a:off x="1623027" y="2379514"/>
            <a:ext cx="1680521" cy="490032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380062-A12B-1F40-8B8D-47E3BE86177C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>
            <a:off x="1617795" y="5770529"/>
            <a:ext cx="7843" cy="35031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CBD262-6881-6543-9D73-52B0331C778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303548" y="2379514"/>
            <a:ext cx="1996766" cy="709722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90CB88C-4F5D-2C4D-A940-1BE0A36C954A}"/>
              </a:ext>
            </a:extLst>
          </p:cNvPr>
          <p:cNvSpPr/>
          <p:nvPr/>
        </p:nvSpPr>
        <p:spPr>
          <a:xfrm>
            <a:off x="3807969" y="4346555"/>
            <a:ext cx="2843559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Manual inspection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3DAD47-FDAC-5341-9158-3BBE715311A2}"/>
              </a:ext>
            </a:extLst>
          </p:cNvPr>
          <p:cNvCxnSpPr>
            <a:cxnSpLocks/>
            <a:stCxn id="58" idx="1"/>
            <a:endCxn id="39" idx="0"/>
          </p:cNvCxnSpPr>
          <p:nvPr/>
        </p:nvCxnSpPr>
        <p:spPr>
          <a:xfrm>
            <a:off x="5227135" y="3784548"/>
            <a:ext cx="2614" cy="56200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39736E1-DADC-3A4A-BADD-4EF4A94B304E}"/>
              </a:ext>
            </a:extLst>
          </p:cNvPr>
          <p:cNvGrpSpPr/>
          <p:nvPr/>
        </p:nvGrpSpPr>
        <p:grpSpPr>
          <a:xfrm>
            <a:off x="3039574" y="4874111"/>
            <a:ext cx="3831494" cy="1024812"/>
            <a:chOff x="4322949" y="6932069"/>
            <a:chExt cx="5449236" cy="1457511"/>
          </a:xfrm>
        </p:grpSpPr>
        <p:sp>
          <p:nvSpPr>
            <p:cNvPr id="44" name="Snip Single Corner Rectangle 43">
              <a:extLst>
                <a:ext uri="{FF2B5EF4-FFF2-40B4-BE49-F238E27FC236}">
                  <a16:creationId xmlns:a16="http://schemas.microsoft.com/office/drawing/2014/main" id="{A3F37465-E3A8-6148-A886-F0868881B459}"/>
                </a:ext>
              </a:extLst>
            </p:cNvPr>
            <p:cNvSpPr/>
            <p:nvPr/>
          </p:nvSpPr>
          <p:spPr>
            <a:xfrm>
              <a:off x="5850676" y="7322488"/>
              <a:ext cx="1784195" cy="1048505"/>
            </a:xfrm>
            <a:prstGeom prst="snip1Rect">
              <a:avLst/>
            </a:prstGeom>
            <a:noFill/>
            <a:ln w="12700" cap="flat">
              <a:solidFill>
                <a:schemeClr val="tx1">
                  <a:lumMod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1969" dirty="0">
                  <a:solidFill>
                    <a:schemeClr val="tx1">
                      <a:lumMod val="50000"/>
                    </a:schemeClr>
                  </a:solidFill>
                  <a:sym typeface="Helvetica Neue Bold Condensed"/>
                </a:rPr>
                <a:t>Input </a:t>
              </a:r>
            </a:p>
            <a:p>
              <a:pPr algn="ctr" defTabSz="410751" latinLnBrk="1" hangingPunct="0"/>
              <a:r>
                <a:rPr lang="en-US" sz="1969" dirty="0">
                  <a:solidFill>
                    <a:schemeClr val="tx1">
                      <a:lumMod val="50000"/>
                    </a:schemeClr>
                  </a:solidFill>
                  <a:sym typeface="Helvetica Neue Bold Condensed"/>
                </a:rPr>
                <a:t>selected</a:t>
              </a:r>
            </a:p>
          </p:txBody>
        </p:sp>
        <p:sp>
          <p:nvSpPr>
            <p:cNvPr id="45" name="Snip Single Corner Rectangle 44">
              <a:extLst>
                <a:ext uri="{FF2B5EF4-FFF2-40B4-BE49-F238E27FC236}">
                  <a16:creationId xmlns:a16="http://schemas.microsoft.com/office/drawing/2014/main" id="{8777A627-BF8D-4847-B435-AF3062C1A074}"/>
                </a:ext>
              </a:extLst>
            </p:cNvPr>
            <p:cNvSpPr/>
            <p:nvPr/>
          </p:nvSpPr>
          <p:spPr>
            <a:xfrm>
              <a:off x="7987990" y="7341075"/>
              <a:ext cx="1784195" cy="1048505"/>
            </a:xfrm>
            <a:prstGeom prst="snip1Rect">
              <a:avLst/>
            </a:prstGeom>
            <a:noFill/>
            <a:ln w="12700" cap="flat">
              <a:solidFill>
                <a:schemeClr val="tx1">
                  <a:lumMod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1969" dirty="0">
                  <a:solidFill>
                    <a:schemeClr val="tx1">
                      <a:lumMod val="50000"/>
                    </a:schemeClr>
                  </a:solidFill>
                  <a:sym typeface="Helvetica Neue Bold Condensed"/>
                </a:rPr>
                <a:t>Equivalent</a:t>
              </a:r>
            </a:p>
            <a:p>
              <a:pPr algn="ctr" defTabSz="410751" latinLnBrk="1" hangingPunct="0"/>
              <a:r>
                <a:rPr lang="en-US" sz="1969" dirty="0">
                  <a:solidFill>
                    <a:schemeClr val="tx1">
                      <a:lumMod val="50000"/>
                    </a:schemeClr>
                  </a:solidFill>
                </a:rPr>
                <a:t>mutant</a:t>
              </a:r>
              <a:endPara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A75F99D-34CB-224B-ABDD-35A59BB89F04}"/>
                </a:ext>
              </a:extLst>
            </p:cNvPr>
            <p:cNvCxnSpPr>
              <a:cxnSpLocks/>
              <a:stCxn id="39" idx="2"/>
              <a:endCxn id="45" idx="3"/>
            </p:cNvCxnSpPr>
            <p:nvPr/>
          </p:nvCxnSpPr>
          <p:spPr>
            <a:xfrm>
              <a:off x="7437865" y="6932069"/>
              <a:ext cx="1442223" cy="409006"/>
            </a:xfrm>
            <a:prstGeom prst="straightConnector1">
              <a:avLst/>
            </a:prstGeom>
            <a:noFill/>
            <a:ln w="38100" cap="flat">
              <a:solidFill>
                <a:schemeClr val="tx1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D1FD9C-8B1A-A645-B9AD-FC8ED95A22AF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>
              <a:off x="6742773" y="6932069"/>
              <a:ext cx="695091" cy="390419"/>
            </a:xfrm>
            <a:prstGeom prst="straightConnector1">
              <a:avLst/>
            </a:prstGeom>
            <a:noFill/>
            <a:ln w="38100" cap="flat">
              <a:solidFill>
                <a:schemeClr val="tx1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1317AA-99D3-D645-97D4-716B217519FE}"/>
                </a:ext>
              </a:extLst>
            </p:cNvPr>
            <p:cNvCxnSpPr>
              <a:cxnSpLocks/>
              <a:stCxn id="44" idx="2"/>
              <a:endCxn id="24" idx="3"/>
            </p:cNvCxnSpPr>
            <p:nvPr/>
          </p:nvCxnSpPr>
          <p:spPr>
            <a:xfrm flipH="1" flipV="1">
              <a:off x="4322949" y="7831824"/>
              <a:ext cx="1527727" cy="14916"/>
            </a:xfrm>
            <a:prstGeom prst="straightConnector1">
              <a:avLst/>
            </a:prstGeom>
            <a:noFill/>
            <a:ln w="38100" cap="flat">
              <a:solidFill>
                <a:schemeClr val="tx1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3315B0-1F5C-3046-9E5F-E64985BE114D}"/>
              </a:ext>
            </a:extLst>
          </p:cNvPr>
          <p:cNvCxnSpPr>
            <a:cxnSpLocks/>
            <a:stCxn id="57" idx="1"/>
            <a:endCxn id="24" idx="0"/>
          </p:cNvCxnSpPr>
          <p:nvPr/>
        </p:nvCxnSpPr>
        <p:spPr>
          <a:xfrm flipH="1">
            <a:off x="1617795" y="3936184"/>
            <a:ext cx="5232" cy="1306789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5573380-F957-3E4A-8852-3D441C8E0900}"/>
              </a:ext>
            </a:extLst>
          </p:cNvPr>
          <p:cNvSpPr/>
          <p:nvPr/>
        </p:nvSpPr>
        <p:spPr>
          <a:xfrm>
            <a:off x="1625600" y="1377244"/>
            <a:ext cx="530578" cy="51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04252-866D-4E43-8AAE-E2AD2821DD12}"/>
              </a:ext>
            </a:extLst>
          </p:cNvPr>
          <p:cNvSpPr/>
          <p:nvPr/>
        </p:nvSpPr>
        <p:spPr>
          <a:xfrm>
            <a:off x="79023" y="4950177"/>
            <a:ext cx="530578" cy="51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9FDD00-CD3B-C34D-B5F4-006A76988B4A}"/>
              </a:ext>
            </a:extLst>
          </p:cNvPr>
          <p:cNvSpPr/>
          <p:nvPr/>
        </p:nvSpPr>
        <p:spPr>
          <a:xfrm>
            <a:off x="3606800" y="4131732"/>
            <a:ext cx="530578" cy="51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60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4</cp:revision>
  <cp:lastPrinted>2020-06-22T17:56:06Z</cp:lastPrinted>
  <dcterms:created xsi:type="dcterms:W3CDTF">2020-06-22T17:32:22Z</dcterms:created>
  <dcterms:modified xsi:type="dcterms:W3CDTF">2020-06-22T17:56:08Z</dcterms:modified>
</cp:coreProperties>
</file>