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3024188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10"/>
    <p:restoredTop sz="96327"/>
  </p:normalViewPr>
  <p:slideViewPr>
    <p:cSldViewPr snapToGrid="0" snapToObjects="1">
      <p:cViewPr>
        <p:scale>
          <a:sx n="185" d="100"/>
          <a:sy n="185" d="100"/>
        </p:scale>
        <p:origin x="290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14" y="765909"/>
            <a:ext cx="2570560" cy="1629316"/>
          </a:xfrm>
        </p:spPr>
        <p:txBody>
          <a:bodyPr anchor="b"/>
          <a:lstStyle>
            <a:lvl1pPr algn="ctr">
              <a:defRPr sz="198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024" y="2458058"/>
            <a:ext cx="2268141" cy="1129904"/>
          </a:xfrm>
        </p:spPr>
        <p:txBody>
          <a:bodyPr/>
          <a:lstStyle>
            <a:lvl1pPr marL="0" indent="0" algn="ctr">
              <a:buNone/>
              <a:defRPr sz="794"/>
            </a:lvl1pPr>
            <a:lvl2pPr marL="151196" indent="0" algn="ctr">
              <a:buNone/>
              <a:defRPr sz="661"/>
            </a:lvl2pPr>
            <a:lvl3pPr marL="302392" indent="0" algn="ctr">
              <a:buNone/>
              <a:defRPr sz="595"/>
            </a:lvl3pPr>
            <a:lvl4pPr marL="453588" indent="0" algn="ctr">
              <a:buNone/>
              <a:defRPr sz="529"/>
            </a:lvl4pPr>
            <a:lvl5pPr marL="604784" indent="0" algn="ctr">
              <a:buNone/>
              <a:defRPr sz="529"/>
            </a:lvl5pPr>
            <a:lvl6pPr marL="755980" indent="0" algn="ctr">
              <a:buNone/>
              <a:defRPr sz="529"/>
            </a:lvl6pPr>
            <a:lvl7pPr marL="907176" indent="0" algn="ctr">
              <a:buNone/>
              <a:defRPr sz="529"/>
            </a:lvl7pPr>
            <a:lvl8pPr marL="1058372" indent="0" algn="ctr">
              <a:buNone/>
              <a:defRPr sz="529"/>
            </a:lvl8pPr>
            <a:lvl9pPr marL="1209568" indent="0" algn="ctr">
              <a:buNone/>
              <a:defRPr sz="529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0A5C-BC42-5E40-90FA-7D89AB0BFCF5}" type="datetimeFigureOut">
              <a:rPr lang="en-LU" smtClean="0"/>
              <a:t>21/07/2021</a:t>
            </a:fld>
            <a:endParaRPr lang="en-L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5508-899D-8E48-B7A2-FDA6CE03521E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531083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0A5C-BC42-5E40-90FA-7D89AB0BFCF5}" type="datetimeFigureOut">
              <a:rPr lang="en-LU" smtClean="0"/>
              <a:t>21/07/2021</a:t>
            </a:fld>
            <a:endParaRPr lang="en-L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5508-899D-8E48-B7A2-FDA6CE03521E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079002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4184" y="249164"/>
            <a:ext cx="652091" cy="396604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7913" y="249164"/>
            <a:ext cx="1918469" cy="396604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0A5C-BC42-5E40-90FA-7D89AB0BFCF5}" type="datetimeFigureOut">
              <a:rPr lang="en-LU" smtClean="0"/>
              <a:t>21/07/2021</a:t>
            </a:fld>
            <a:endParaRPr lang="en-L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5508-899D-8E48-B7A2-FDA6CE03521E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454750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0A5C-BC42-5E40-90FA-7D89AB0BFCF5}" type="datetimeFigureOut">
              <a:rPr lang="en-LU" smtClean="0"/>
              <a:t>21/07/2021</a:t>
            </a:fld>
            <a:endParaRPr lang="en-L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5508-899D-8E48-B7A2-FDA6CE03521E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201806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38" y="1166739"/>
            <a:ext cx="2608362" cy="1946729"/>
          </a:xfrm>
        </p:spPr>
        <p:txBody>
          <a:bodyPr anchor="b"/>
          <a:lstStyle>
            <a:lvl1pPr>
              <a:defRPr sz="198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338" y="3131884"/>
            <a:ext cx="2608362" cy="1023739"/>
          </a:xfrm>
        </p:spPr>
        <p:txBody>
          <a:bodyPr/>
          <a:lstStyle>
            <a:lvl1pPr marL="0" indent="0">
              <a:buNone/>
              <a:defRPr sz="794">
                <a:solidFill>
                  <a:schemeClr val="tx1"/>
                </a:solidFill>
              </a:defRPr>
            </a:lvl1pPr>
            <a:lvl2pPr marL="151196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2pPr>
            <a:lvl3pPr marL="302392" indent="0">
              <a:buNone/>
              <a:defRPr sz="595">
                <a:solidFill>
                  <a:schemeClr val="tx1">
                    <a:tint val="75000"/>
                  </a:schemeClr>
                </a:solidFill>
              </a:defRPr>
            </a:lvl3pPr>
            <a:lvl4pPr marL="453588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4pPr>
            <a:lvl5pPr marL="604784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5pPr>
            <a:lvl6pPr marL="755980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6pPr>
            <a:lvl7pPr marL="907176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7pPr>
            <a:lvl8pPr marL="1058372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8pPr>
            <a:lvl9pPr marL="1209568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0A5C-BC42-5E40-90FA-7D89AB0BFCF5}" type="datetimeFigureOut">
              <a:rPr lang="en-LU" smtClean="0"/>
              <a:t>21/07/2021</a:t>
            </a:fld>
            <a:endParaRPr lang="en-L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5508-899D-8E48-B7A2-FDA6CE03521E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929814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913" y="1245820"/>
            <a:ext cx="1285280" cy="29693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0995" y="1245820"/>
            <a:ext cx="1285280" cy="29693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0A5C-BC42-5E40-90FA-7D89AB0BFCF5}" type="datetimeFigureOut">
              <a:rPr lang="en-LU" smtClean="0"/>
              <a:t>21/07/2021</a:t>
            </a:fld>
            <a:endParaRPr lang="en-L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5508-899D-8E48-B7A2-FDA6CE03521E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254141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307" y="249165"/>
            <a:ext cx="2608362" cy="90457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307" y="1147238"/>
            <a:ext cx="1279373" cy="562244"/>
          </a:xfrm>
        </p:spPr>
        <p:txBody>
          <a:bodyPr anchor="b"/>
          <a:lstStyle>
            <a:lvl1pPr marL="0" indent="0">
              <a:buNone/>
              <a:defRPr sz="794" b="1"/>
            </a:lvl1pPr>
            <a:lvl2pPr marL="151196" indent="0">
              <a:buNone/>
              <a:defRPr sz="661" b="1"/>
            </a:lvl2pPr>
            <a:lvl3pPr marL="302392" indent="0">
              <a:buNone/>
              <a:defRPr sz="595" b="1"/>
            </a:lvl3pPr>
            <a:lvl4pPr marL="453588" indent="0">
              <a:buNone/>
              <a:defRPr sz="529" b="1"/>
            </a:lvl4pPr>
            <a:lvl5pPr marL="604784" indent="0">
              <a:buNone/>
              <a:defRPr sz="529" b="1"/>
            </a:lvl5pPr>
            <a:lvl6pPr marL="755980" indent="0">
              <a:buNone/>
              <a:defRPr sz="529" b="1"/>
            </a:lvl6pPr>
            <a:lvl7pPr marL="907176" indent="0">
              <a:buNone/>
              <a:defRPr sz="529" b="1"/>
            </a:lvl7pPr>
            <a:lvl8pPr marL="1058372" indent="0">
              <a:buNone/>
              <a:defRPr sz="529" b="1"/>
            </a:lvl8pPr>
            <a:lvl9pPr marL="1209568" indent="0">
              <a:buNone/>
              <a:defRPr sz="52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307" y="1709482"/>
            <a:ext cx="1279373" cy="251439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0995" y="1147238"/>
            <a:ext cx="1285674" cy="562244"/>
          </a:xfrm>
        </p:spPr>
        <p:txBody>
          <a:bodyPr anchor="b"/>
          <a:lstStyle>
            <a:lvl1pPr marL="0" indent="0">
              <a:buNone/>
              <a:defRPr sz="794" b="1"/>
            </a:lvl1pPr>
            <a:lvl2pPr marL="151196" indent="0">
              <a:buNone/>
              <a:defRPr sz="661" b="1"/>
            </a:lvl2pPr>
            <a:lvl3pPr marL="302392" indent="0">
              <a:buNone/>
              <a:defRPr sz="595" b="1"/>
            </a:lvl3pPr>
            <a:lvl4pPr marL="453588" indent="0">
              <a:buNone/>
              <a:defRPr sz="529" b="1"/>
            </a:lvl4pPr>
            <a:lvl5pPr marL="604784" indent="0">
              <a:buNone/>
              <a:defRPr sz="529" b="1"/>
            </a:lvl5pPr>
            <a:lvl6pPr marL="755980" indent="0">
              <a:buNone/>
              <a:defRPr sz="529" b="1"/>
            </a:lvl6pPr>
            <a:lvl7pPr marL="907176" indent="0">
              <a:buNone/>
              <a:defRPr sz="529" b="1"/>
            </a:lvl7pPr>
            <a:lvl8pPr marL="1058372" indent="0">
              <a:buNone/>
              <a:defRPr sz="529" b="1"/>
            </a:lvl8pPr>
            <a:lvl9pPr marL="1209568" indent="0">
              <a:buNone/>
              <a:defRPr sz="52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0995" y="1709482"/>
            <a:ext cx="1285674" cy="251439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0A5C-BC42-5E40-90FA-7D89AB0BFCF5}" type="datetimeFigureOut">
              <a:rPr lang="en-LU" smtClean="0"/>
              <a:t>21/07/2021</a:t>
            </a:fld>
            <a:endParaRPr lang="en-L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5508-899D-8E48-B7A2-FDA6CE03521E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97868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0A5C-BC42-5E40-90FA-7D89AB0BFCF5}" type="datetimeFigureOut">
              <a:rPr lang="en-LU" smtClean="0"/>
              <a:t>21/07/2021</a:t>
            </a:fld>
            <a:endParaRPr lang="en-L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5508-899D-8E48-B7A2-FDA6CE03521E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16292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0A5C-BC42-5E40-90FA-7D89AB0BFCF5}" type="datetimeFigureOut">
              <a:rPr lang="en-LU" smtClean="0"/>
              <a:t>21/07/2021</a:t>
            </a:fld>
            <a:endParaRPr lang="en-L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5508-899D-8E48-B7A2-FDA6CE03521E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917623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307" y="311997"/>
            <a:ext cx="975379" cy="1091988"/>
          </a:xfrm>
        </p:spPr>
        <p:txBody>
          <a:bodyPr anchor="b"/>
          <a:lstStyle>
            <a:lvl1pPr>
              <a:defRPr sz="105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674" y="673827"/>
            <a:ext cx="1530995" cy="3325798"/>
          </a:xfrm>
        </p:spPr>
        <p:txBody>
          <a:bodyPr/>
          <a:lstStyle>
            <a:lvl1pPr>
              <a:defRPr sz="1058"/>
            </a:lvl1pPr>
            <a:lvl2pPr>
              <a:defRPr sz="926"/>
            </a:lvl2pPr>
            <a:lvl3pPr>
              <a:defRPr sz="794"/>
            </a:lvl3pPr>
            <a:lvl4pPr>
              <a:defRPr sz="661"/>
            </a:lvl4pPr>
            <a:lvl5pPr>
              <a:defRPr sz="661"/>
            </a:lvl5pPr>
            <a:lvl6pPr>
              <a:defRPr sz="661"/>
            </a:lvl6pPr>
            <a:lvl7pPr>
              <a:defRPr sz="661"/>
            </a:lvl7pPr>
            <a:lvl8pPr>
              <a:defRPr sz="661"/>
            </a:lvl8pPr>
            <a:lvl9pPr>
              <a:defRPr sz="661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307" y="1403985"/>
            <a:ext cx="975379" cy="2601056"/>
          </a:xfrm>
        </p:spPr>
        <p:txBody>
          <a:bodyPr/>
          <a:lstStyle>
            <a:lvl1pPr marL="0" indent="0">
              <a:buNone/>
              <a:defRPr sz="529"/>
            </a:lvl1pPr>
            <a:lvl2pPr marL="151196" indent="0">
              <a:buNone/>
              <a:defRPr sz="463"/>
            </a:lvl2pPr>
            <a:lvl3pPr marL="302392" indent="0">
              <a:buNone/>
              <a:defRPr sz="397"/>
            </a:lvl3pPr>
            <a:lvl4pPr marL="453588" indent="0">
              <a:buNone/>
              <a:defRPr sz="331"/>
            </a:lvl4pPr>
            <a:lvl5pPr marL="604784" indent="0">
              <a:buNone/>
              <a:defRPr sz="331"/>
            </a:lvl5pPr>
            <a:lvl6pPr marL="755980" indent="0">
              <a:buNone/>
              <a:defRPr sz="331"/>
            </a:lvl6pPr>
            <a:lvl7pPr marL="907176" indent="0">
              <a:buNone/>
              <a:defRPr sz="331"/>
            </a:lvl7pPr>
            <a:lvl8pPr marL="1058372" indent="0">
              <a:buNone/>
              <a:defRPr sz="331"/>
            </a:lvl8pPr>
            <a:lvl9pPr marL="1209568" indent="0">
              <a:buNone/>
              <a:defRPr sz="33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0A5C-BC42-5E40-90FA-7D89AB0BFCF5}" type="datetimeFigureOut">
              <a:rPr lang="en-LU" smtClean="0"/>
              <a:t>21/07/2021</a:t>
            </a:fld>
            <a:endParaRPr lang="en-L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5508-899D-8E48-B7A2-FDA6CE03521E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427781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307" y="311997"/>
            <a:ext cx="975379" cy="1091988"/>
          </a:xfrm>
        </p:spPr>
        <p:txBody>
          <a:bodyPr anchor="b"/>
          <a:lstStyle>
            <a:lvl1pPr>
              <a:defRPr sz="105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5674" y="673827"/>
            <a:ext cx="1530995" cy="3325798"/>
          </a:xfrm>
        </p:spPr>
        <p:txBody>
          <a:bodyPr anchor="t"/>
          <a:lstStyle>
            <a:lvl1pPr marL="0" indent="0">
              <a:buNone/>
              <a:defRPr sz="1058"/>
            </a:lvl1pPr>
            <a:lvl2pPr marL="151196" indent="0">
              <a:buNone/>
              <a:defRPr sz="926"/>
            </a:lvl2pPr>
            <a:lvl3pPr marL="302392" indent="0">
              <a:buNone/>
              <a:defRPr sz="794"/>
            </a:lvl3pPr>
            <a:lvl4pPr marL="453588" indent="0">
              <a:buNone/>
              <a:defRPr sz="661"/>
            </a:lvl4pPr>
            <a:lvl5pPr marL="604784" indent="0">
              <a:buNone/>
              <a:defRPr sz="661"/>
            </a:lvl5pPr>
            <a:lvl6pPr marL="755980" indent="0">
              <a:buNone/>
              <a:defRPr sz="661"/>
            </a:lvl6pPr>
            <a:lvl7pPr marL="907176" indent="0">
              <a:buNone/>
              <a:defRPr sz="661"/>
            </a:lvl7pPr>
            <a:lvl8pPr marL="1058372" indent="0">
              <a:buNone/>
              <a:defRPr sz="661"/>
            </a:lvl8pPr>
            <a:lvl9pPr marL="1209568" indent="0">
              <a:buNone/>
              <a:defRPr sz="661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307" y="1403985"/>
            <a:ext cx="975379" cy="2601056"/>
          </a:xfrm>
        </p:spPr>
        <p:txBody>
          <a:bodyPr/>
          <a:lstStyle>
            <a:lvl1pPr marL="0" indent="0">
              <a:buNone/>
              <a:defRPr sz="529"/>
            </a:lvl1pPr>
            <a:lvl2pPr marL="151196" indent="0">
              <a:buNone/>
              <a:defRPr sz="463"/>
            </a:lvl2pPr>
            <a:lvl3pPr marL="302392" indent="0">
              <a:buNone/>
              <a:defRPr sz="397"/>
            </a:lvl3pPr>
            <a:lvl4pPr marL="453588" indent="0">
              <a:buNone/>
              <a:defRPr sz="331"/>
            </a:lvl4pPr>
            <a:lvl5pPr marL="604784" indent="0">
              <a:buNone/>
              <a:defRPr sz="331"/>
            </a:lvl5pPr>
            <a:lvl6pPr marL="755980" indent="0">
              <a:buNone/>
              <a:defRPr sz="331"/>
            </a:lvl6pPr>
            <a:lvl7pPr marL="907176" indent="0">
              <a:buNone/>
              <a:defRPr sz="331"/>
            </a:lvl7pPr>
            <a:lvl8pPr marL="1058372" indent="0">
              <a:buNone/>
              <a:defRPr sz="331"/>
            </a:lvl8pPr>
            <a:lvl9pPr marL="1209568" indent="0">
              <a:buNone/>
              <a:defRPr sz="33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0A5C-BC42-5E40-90FA-7D89AB0BFCF5}" type="datetimeFigureOut">
              <a:rPr lang="en-LU" smtClean="0"/>
              <a:t>21/07/2021</a:t>
            </a:fld>
            <a:endParaRPr lang="en-L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5508-899D-8E48-B7A2-FDA6CE03521E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914506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913" y="249165"/>
            <a:ext cx="2608362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913" y="1245820"/>
            <a:ext cx="2608362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7913" y="4337621"/>
            <a:ext cx="680442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B0A5C-BC42-5E40-90FA-7D89AB0BFCF5}" type="datetimeFigureOut">
              <a:rPr lang="en-LU" smtClean="0"/>
              <a:t>21/07/2021</a:t>
            </a:fld>
            <a:endParaRPr lang="en-L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1763" y="4337621"/>
            <a:ext cx="1020663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5833" y="4337621"/>
            <a:ext cx="680442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B5508-899D-8E48-B7A2-FDA6CE03521E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646151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02392" rtl="0" eaLnBrk="1" latinLnBrk="0" hangingPunct="1">
        <a:lnSpc>
          <a:spcPct val="90000"/>
        </a:lnSpc>
        <a:spcBef>
          <a:spcPct val="0"/>
        </a:spcBef>
        <a:buNone/>
        <a:defRPr sz="14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598" indent="-75598" algn="l" defTabSz="302392" rtl="0" eaLnBrk="1" latinLnBrk="0" hangingPunct="1">
        <a:lnSpc>
          <a:spcPct val="90000"/>
        </a:lnSpc>
        <a:spcBef>
          <a:spcPts val="331"/>
        </a:spcBef>
        <a:buFont typeface="Arial" panose="020B0604020202020204" pitchFamily="34" charset="0"/>
        <a:buChar char="•"/>
        <a:defRPr sz="926" kern="1200">
          <a:solidFill>
            <a:schemeClr val="tx1"/>
          </a:solidFill>
          <a:latin typeface="+mn-lt"/>
          <a:ea typeface="+mn-ea"/>
          <a:cs typeface="+mn-cs"/>
        </a:defRPr>
      </a:lvl1pPr>
      <a:lvl2pPr marL="226794" indent="-75598" algn="l" defTabSz="302392" rtl="0" eaLnBrk="1" latinLnBrk="0" hangingPunct="1">
        <a:lnSpc>
          <a:spcPct val="90000"/>
        </a:lnSpc>
        <a:spcBef>
          <a:spcPts val="165"/>
        </a:spcBef>
        <a:buFont typeface="Arial" panose="020B0604020202020204" pitchFamily="34" charset="0"/>
        <a:buChar char="•"/>
        <a:defRPr sz="794" kern="1200">
          <a:solidFill>
            <a:schemeClr val="tx1"/>
          </a:solidFill>
          <a:latin typeface="+mn-lt"/>
          <a:ea typeface="+mn-ea"/>
          <a:cs typeface="+mn-cs"/>
        </a:defRPr>
      </a:lvl2pPr>
      <a:lvl3pPr marL="377990" indent="-75598" algn="l" defTabSz="302392" rtl="0" eaLnBrk="1" latinLnBrk="0" hangingPunct="1">
        <a:lnSpc>
          <a:spcPct val="90000"/>
        </a:lnSpc>
        <a:spcBef>
          <a:spcPts val="165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3pPr>
      <a:lvl4pPr marL="529186" indent="-75598" algn="l" defTabSz="302392" rtl="0" eaLnBrk="1" latinLnBrk="0" hangingPunct="1">
        <a:lnSpc>
          <a:spcPct val="90000"/>
        </a:lnSpc>
        <a:spcBef>
          <a:spcPts val="165"/>
        </a:spcBef>
        <a:buFont typeface="Arial" panose="020B0604020202020204" pitchFamily="34" charset="0"/>
        <a:buChar char="•"/>
        <a:defRPr sz="595" kern="1200">
          <a:solidFill>
            <a:schemeClr val="tx1"/>
          </a:solidFill>
          <a:latin typeface="+mn-lt"/>
          <a:ea typeface="+mn-ea"/>
          <a:cs typeface="+mn-cs"/>
        </a:defRPr>
      </a:lvl4pPr>
      <a:lvl5pPr marL="680382" indent="-75598" algn="l" defTabSz="302392" rtl="0" eaLnBrk="1" latinLnBrk="0" hangingPunct="1">
        <a:lnSpc>
          <a:spcPct val="90000"/>
        </a:lnSpc>
        <a:spcBef>
          <a:spcPts val="165"/>
        </a:spcBef>
        <a:buFont typeface="Arial" panose="020B0604020202020204" pitchFamily="34" charset="0"/>
        <a:buChar char="•"/>
        <a:defRPr sz="595" kern="1200">
          <a:solidFill>
            <a:schemeClr val="tx1"/>
          </a:solidFill>
          <a:latin typeface="+mn-lt"/>
          <a:ea typeface="+mn-ea"/>
          <a:cs typeface="+mn-cs"/>
        </a:defRPr>
      </a:lvl5pPr>
      <a:lvl6pPr marL="831578" indent="-75598" algn="l" defTabSz="302392" rtl="0" eaLnBrk="1" latinLnBrk="0" hangingPunct="1">
        <a:lnSpc>
          <a:spcPct val="90000"/>
        </a:lnSpc>
        <a:spcBef>
          <a:spcPts val="165"/>
        </a:spcBef>
        <a:buFont typeface="Arial" panose="020B0604020202020204" pitchFamily="34" charset="0"/>
        <a:buChar char="•"/>
        <a:defRPr sz="595" kern="1200">
          <a:solidFill>
            <a:schemeClr val="tx1"/>
          </a:solidFill>
          <a:latin typeface="+mn-lt"/>
          <a:ea typeface="+mn-ea"/>
          <a:cs typeface="+mn-cs"/>
        </a:defRPr>
      </a:lvl6pPr>
      <a:lvl7pPr marL="982774" indent="-75598" algn="l" defTabSz="302392" rtl="0" eaLnBrk="1" latinLnBrk="0" hangingPunct="1">
        <a:lnSpc>
          <a:spcPct val="90000"/>
        </a:lnSpc>
        <a:spcBef>
          <a:spcPts val="165"/>
        </a:spcBef>
        <a:buFont typeface="Arial" panose="020B0604020202020204" pitchFamily="34" charset="0"/>
        <a:buChar char="•"/>
        <a:defRPr sz="595" kern="1200">
          <a:solidFill>
            <a:schemeClr val="tx1"/>
          </a:solidFill>
          <a:latin typeface="+mn-lt"/>
          <a:ea typeface="+mn-ea"/>
          <a:cs typeface="+mn-cs"/>
        </a:defRPr>
      </a:lvl7pPr>
      <a:lvl8pPr marL="1133970" indent="-75598" algn="l" defTabSz="302392" rtl="0" eaLnBrk="1" latinLnBrk="0" hangingPunct="1">
        <a:lnSpc>
          <a:spcPct val="90000"/>
        </a:lnSpc>
        <a:spcBef>
          <a:spcPts val="165"/>
        </a:spcBef>
        <a:buFont typeface="Arial" panose="020B0604020202020204" pitchFamily="34" charset="0"/>
        <a:buChar char="•"/>
        <a:defRPr sz="595" kern="1200">
          <a:solidFill>
            <a:schemeClr val="tx1"/>
          </a:solidFill>
          <a:latin typeface="+mn-lt"/>
          <a:ea typeface="+mn-ea"/>
          <a:cs typeface="+mn-cs"/>
        </a:defRPr>
      </a:lvl8pPr>
      <a:lvl9pPr marL="1285166" indent="-75598" algn="l" defTabSz="302392" rtl="0" eaLnBrk="1" latinLnBrk="0" hangingPunct="1">
        <a:lnSpc>
          <a:spcPct val="90000"/>
        </a:lnSpc>
        <a:spcBef>
          <a:spcPts val="165"/>
        </a:spcBef>
        <a:buFont typeface="Arial" panose="020B0604020202020204" pitchFamily="34" charset="0"/>
        <a:buChar char="•"/>
        <a:defRPr sz="5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392" rtl="0" eaLnBrk="1" latinLnBrk="0" hangingPunct="1">
        <a:defRPr sz="595" kern="1200">
          <a:solidFill>
            <a:schemeClr val="tx1"/>
          </a:solidFill>
          <a:latin typeface="+mn-lt"/>
          <a:ea typeface="+mn-ea"/>
          <a:cs typeface="+mn-cs"/>
        </a:defRPr>
      </a:lvl1pPr>
      <a:lvl2pPr marL="151196" algn="l" defTabSz="302392" rtl="0" eaLnBrk="1" latinLnBrk="0" hangingPunct="1">
        <a:defRPr sz="595" kern="1200">
          <a:solidFill>
            <a:schemeClr val="tx1"/>
          </a:solidFill>
          <a:latin typeface="+mn-lt"/>
          <a:ea typeface="+mn-ea"/>
          <a:cs typeface="+mn-cs"/>
        </a:defRPr>
      </a:lvl2pPr>
      <a:lvl3pPr marL="302392" algn="l" defTabSz="302392" rtl="0" eaLnBrk="1" latinLnBrk="0" hangingPunct="1">
        <a:defRPr sz="595" kern="1200">
          <a:solidFill>
            <a:schemeClr val="tx1"/>
          </a:solidFill>
          <a:latin typeface="+mn-lt"/>
          <a:ea typeface="+mn-ea"/>
          <a:cs typeface="+mn-cs"/>
        </a:defRPr>
      </a:lvl3pPr>
      <a:lvl4pPr marL="453588" algn="l" defTabSz="302392" rtl="0" eaLnBrk="1" latinLnBrk="0" hangingPunct="1">
        <a:defRPr sz="595" kern="1200">
          <a:solidFill>
            <a:schemeClr val="tx1"/>
          </a:solidFill>
          <a:latin typeface="+mn-lt"/>
          <a:ea typeface="+mn-ea"/>
          <a:cs typeface="+mn-cs"/>
        </a:defRPr>
      </a:lvl4pPr>
      <a:lvl5pPr marL="604784" algn="l" defTabSz="302392" rtl="0" eaLnBrk="1" latinLnBrk="0" hangingPunct="1">
        <a:defRPr sz="595" kern="1200">
          <a:solidFill>
            <a:schemeClr val="tx1"/>
          </a:solidFill>
          <a:latin typeface="+mn-lt"/>
          <a:ea typeface="+mn-ea"/>
          <a:cs typeface="+mn-cs"/>
        </a:defRPr>
      </a:lvl5pPr>
      <a:lvl6pPr marL="755980" algn="l" defTabSz="302392" rtl="0" eaLnBrk="1" latinLnBrk="0" hangingPunct="1">
        <a:defRPr sz="595" kern="1200">
          <a:solidFill>
            <a:schemeClr val="tx1"/>
          </a:solidFill>
          <a:latin typeface="+mn-lt"/>
          <a:ea typeface="+mn-ea"/>
          <a:cs typeface="+mn-cs"/>
        </a:defRPr>
      </a:lvl6pPr>
      <a:lvl7pPr marL="907176" algn="l" defTabSz="302392" rtl="0" eaLnBrk="1" latinLnBrk="0" hangingPunct="1">
        <a:defRPr sz="595" kern="1200">
          <a:solidFill>
            <a:schemeClr val="tx1"/>
          </a:solidFill>
          <a:latin typeface="+mn-lt"/>
          <a:ea typeface="+mn-ea"/>
          <a:cs typeface="+mn-cs"/>
        </a:defRPr>
      </a:lvl7pPr>
      <a:lvl8pPr marL="1058372" algn="l" defTabSz="302392" rtl="0" eaLnBrk="1" latinLnBrk="0" hangingPunct="1">
        <a:defRPr sz="595" kern="1200">
          <a:solidFill>
            <a:schemeClr val="tx1"/>
          </a:solidFill>
          <a:latin typeface="+mn-lt"/>
          <a:ea typeface="+mn-ea"/>
          <a:cs typeface="+mn-cs"/>
        </a:defRPr>
      </a:lvl8pPr>
      <a:lvl9pPr marL="1209568" algn="l" defTabSz="302392" rtl="0" eaLnBrk="1" latinLnBrk="0" hangingPunct="1">
        <a:defRPr sz="5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C342364D-7D92-0F40-B611-EF729AF4AE84}"/>
              </a:ext>
            </a:extLst>
          </p:cNvPr>
          <p:cNvSpPr/>
          <p:nvPr/>
        </p:nvSpPr>
        <p:spPr>
          <a:xfrm>
            <a:off x="133350" y="254479"/>
            <a:ext cx="327025" cy="2281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44000" bIns="0" rtlCol="0" anchor="b" anchorCtr="1"/>
          <a:lstStyle/>
          <a:p>
            <a:pPr algn="ctr"/>
            <a:r>
              <a:rPr lang="en-L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FE5B183-5B02-934D-8FDC-A82F158C9585}"/>
              </a:ext>
            </a:extLst>
          </p:cNvPr>
          <p:cNvSpPr/>
          <p:nvPr/>
        </p:nvSpPr>
        <p:spPr>
          <a:xfrm>
            <a:off x="460375" y="254479"/>
            <a:ext cx="327025" cy="2281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44000" bIns="0" rtlCol="0" anchor="b" anchorCtr="1"/>
          <a:lstStyle/>
          <a:p>
            <a:pPr algn="ctr"/>
            <a:r>
              <a:rPr lang="en-L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D0ACC30-BFF3-214A-BBF5-1BBA30E62603}"/>
              </a:ext>
            </a:extLst>
          </p:cNvPr>
          <p:cNvSpPr/>
          <p:nvPr/>
        </p:nvSpPr>
        <p:spPr>
          <a:xfrm>
            <a:off x="787400" y="254479"/>
            <a:ext cx="327025" cy="2281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44000" bIns="0" rtlCol="0" anchor="b" anchorCtr="1"/>
          <a:lstStyle/>
          <a:p>
            <a:pPr algn="ctr"/>
            <a:r>
              <a:rPr lang="en-L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F80ABC0-0C33-C044-BFFE-04A870709F3F}"/>
              </a:ext>
            </a:extLst>
          </p:cNvPr>
          <p:cNvSpPr/>
          <p:nvPr/>
        </p:nvSpPr>
        <p:spPr>
          <a:xfrm>
            <a:off x="1114425" y="254479"/>
            <a:ext cx="327025" cy="2281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44000" bIns="0" rtlCol="0" anchor="b" anchorCtr="1"/>
          <a:lstStyle/>
          <a:p>
            <a:pPr algn="ctr"/>
            <a:r>
              <a:rPr lang="en-L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2875A61-B474-E440-BEEA-CE9B1F175A2D}"/>
              </a:ext>
            </a:extLst>
          </p:cNvPr>
          <p:cNvSpPr/>
          <p:nvPr/>
        </p:nvSpPr>
        <p:spPr>
          <a:xfrm>
            <a:off x="1441450" y="254479"/>
            <a:ext cx="327025" cy="2281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44000" bIns="0" rtlCol="0" anchor="b" anchorCtr="1"/>
          <a:lstStyle/>
          <a:p>
            <a:pPr algn="ctr"/>
            <a:r>
              <a:rPr lang="en-L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73A0945-B4B8-6640-BFDD-F885B31A30A9}"/>
              </a:ext>
            </a:extLst>
          </p:cNvPr>
          <p:cNvSpPr/>
          <p:nvPr/>
        </p:nvSpPr>
        <p:spPr>
          <a:xfrm>
            <a:off x="1768475" y="254479"/>
            <a:ext cx="327025" cy="2281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44000" bIns="0" rtlCol="0" anchor="b" anchorCtr="1"/>
          <a:lstStyle/>
          <a:p>
            <a:pPr algn="ctr"/>
            <a:r>
              <a:rPr lang="en-L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D18F3B-D6BD-3949-92E6-4AB8C83F3AD8}"/>
              </a:ext>
            </a:extLst>
          </p:cNvPr>
          <p:cNvSpPr/>
          <p:nvPr/>
        </p:nvSpPr>
        <p:spPr>
          <a:xfrm>
            <a:off x="2095500" y="254479"/>
            <a:ext cx="327025" cy="2281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44000" bIns="0" rtlCol="0" anchor="b" anchorCtr="1"/>
          <a:lstStyle/>
          <a:p>
            <a:pPr algn="ctr"/>
            <a:r>
              <a:rPr lang="en-L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1B00A52-FDEC-134D-BFCD-773B08BD0F3C}"/>
              </a:ext>
            </a:extLst>
          </p:cNvPr>
          <p:cNvSpPr/>
          <p:nvPr/>
        </p:nvSpPr>
        <p:spPr>
          <a:xfrm>
            <a:off x="2422525" y="254479"/>
            <a:ext cx="327025" cy="2281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44000" bIns="0" rtlCol="0" anchor="b" anchorCtr="1"/>
          <a:lstStyle/>
          <a:p>
            <a:pPr algn="ctr"/>
            <a:r>
              <a:rPr lang="en-L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738F49F-A2CF-AC46-BC37-EE7D333FAE8E}"/>
              </a:ext>
            </a:extLst>
          </p:cNvPr>
          <p:cNvSpPr/>
          <p:nvPr/>
        </p:nvSpPr>
        <p:spPr>
          <a:xfrm>
            <a:off x="133350" y="524355"/>
            <a:ext cx="327025" cy="2281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44000" bIns="0" rtlCol="0" anchor="b" anchorCtr="1"/>
          <a:lstStyle/>
          <a:p>
            <a:pPr algn="ctr"/>
            <a:r>
              <a:rPr lang="en-L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694AB76-30B9-5243-83F3-7AEE70071989}"/>
              </a:ext>
            </a:extLst>
          </p:cNvPr>
          <p:cNvSpPr/>
          <p:nvPr/>
        </p:nvSpPr>
        <p:spPr>
          <a:xfrm>
            <a:off x="460375" y="524355"/>
            <a:ext cx="327025" cy="2281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44000" bIns="0" rtlCol="0" anchor="b" anchorCtr="1"/>
          <a:lstStyle/>
          <a:p>
            <a:pPr algn="ctr"/>
            <a:r>
              <a:rPr lang="en-L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31CBC15-F0FB-CE43-9FD1-A81E86667E3D}"/>
              </a:ext>
            </a:extLst>
          </p:cNvPr>
          <p:cNvSpPr/>
          <p:nvPr/>
        </p:nvSpPr>
        <p:spPr>
          <a:xfrm>
            <a:off x="787400" y="524355"/>
            <a:ext cx="327025" cy="2281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44000" bIns="0" rtlCol="0" anchor="b" anchorCtr="1"/>
          <a:lstStyle/>
          <a:p>
            <a:pPr algn="ctr"/>
            <a:r>
              <a:rPr lang="en-L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D0AC978-AB8F-734C-8622-DF5E3027FCA3}"/>
              </a:ext>
            </a:extLst>
          </p:cNvPr>
          <p:cNvSpPr/>
          <p:nvPr/>
        </p:nvSpPr>
        <p:spPr>
          <a:xfrm>
            <a:off x="1114425" y="524355"/>
            <a:ext cx="327025" cy="2281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44000" bIns="0" rtlCol="0" anchor="b" anchorCtr="1"/>
          <a:lstStyle/>
          <a:p>
            <a:pPr algn="ctr"/>
            <a:r>
              <a:rPr lang="en-L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1FC2A41-F74A-4D49-AC52-785A75E105CD}"/>
              </a:ext>
            </a:extLst>
          </p:cNvPr>
          <p:cNvSpPr/>
          <p:nvPr/>
        </p:nvSpPr>
        <p:spPr>
          <a:xfrm>
            <a:off x="1441450" y="524355"/>
            <a:ext cx="327025" cy="2281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44000" bIns="0" rtlCol="0" anchor="b" anchorCtr="1"/>
          <a:lstStyle/>
          <a:p>
            <a:pPr algn="ctr"/>
            <a:r>
              <a:rPr lang="en-L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51BEF58-09E1-734A-8ED7-12B00CBE6B58}"/>
              </a:ext>
            </a:extLst>
          </p:cNvPr>
          <p:cNvSpPr/>
          <p:nvPr/>
        </p:nvSpPr>
        <p:spPr>
          <a:xfrm>
            <a:off x="1768475" y="524355"/>
            <a:ext cx="327025" cy="2281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44000" bIns="0" rtlCol="0" anchor="b" anchorCtr="1"/>
          <a:lstStyle/>
          <a:p>
            <a:pPr algn="ctr"/>
            <a:r>
              <a:rPr lang="en-L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E0F89B4-ECD9-1B42-B4CF-1203C5F6D467}"/>
              </a:ext>
            </a:extLst>
          </p:cNvPr>
          <p:cNvSpPr/>
          <p:nvPr/>
        </p:nvSpPr>
        <p:spPr>
          <a:xfrm>
            <a:off x="2095500" y="524355"/>
            <a:ext cx="327025" cy="2281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44000" bIns="0" rtlCol="0" anchor="b" anchorCtr="1"/>
          <a:lstStyle/>
          <a:p>
            <a:pPr algn="ctr"/>
            <a:r>
              <a:rPr lang="en-L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FEE56A7-20AA-5946-BA0E-FFFCDDA2F39D}"/>
              </a:ext>
            </a:extLst>
          </p:cNvPr>
          <p:cNvSpPr/>
          <p:nvPr/>
        </p:nvSpPr>
        <p:spPr>
          <a:xfrm>
            <a:off x="2422525" y="524355"/>
            <a:ext cx="327025" cy="2281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44000" bIns="0" rtlCol="0" anchor="b" anchorCtr="1"/>
          <a:lstStyle/>
          <a:p>
            <a:pPr algn="ctr"/>
            <a:r>
              <a:rPr lang="en-L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6901A03-DE6C-6841-A9A0-C08C75AAADA6}"/>
              </a:ext>
            </a:extLst>
          </p:cNvPr>
          <p:cNvSpPr txBox="1"/>
          <p:nvPr/>
        </p:nvSpPr>
        <p:spPr>
          <a:xfrm>
            <a:off x="-59533" y="-2720"/>
            <a:ext cx="2309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sz="800" b="1" dirty="0">
                <a:latin typeface="Arial" panose="020B0604020202020204" pitchFamily="34" charset="0"/>
                <a:cs typeface="Arial" panose="020B0604020202020204" pitchFamily="34" charset="0"/>
              </a:rPr>
              <a:t>InterfaceHouseKeeping message structure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8F9B397-2576-284C-BB66-CD657D594538}"/>
              </a:ext>
            </a:extLst>
          </p:cNvPr>
          <p:cNvSpPr/>
          <p:nvPr/>
        </p:nvSpPr>
        <p:spPr>
          <a:xfrm>
            <a:off x="274638" y="267418"/>
            <a:ext cx="443019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LU" sz="700" dirty="0">
                <a:latin typeface="Arial" panose="020B0604020202020204" pitchFamily="34" charset="0"/>
                <a:cs typeface="Arial" panose="020B0604020202020204" pitchFamily="34" charset="0"/>
              </a:rPr>
              <a:t>DataItem1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7373013-0A6D-934B-9935-C7985213379E}"/>
              </a:ext>
            </a:extLst>
          </p:cNvPr>
          <p:cNvSpPr/>
          <p:nvPr/>
        </p:nvSpPr>
        <p:spPr>
          <a:xfrm>
            <a:off x="903394" y="265932"/>
            <a:ext cx="443019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LU" sz="700" dirty="0">
                <a:latin typeface="Arial" panose="020B0604020202020204" pitchFamily="34" charset="0"/>
                <a:cs typeface="Arial" panose="020B0604020202020204" pitchFamily="34" charset="0"/>
              </a:rPr>
              <a:t>DataItem2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6A0678C-D99D-D24F-83C4-1BE92F7BAEC1}"/>
              </a:ext>
            </a:extLst>
          </p:cNvPr>
          <p:cNvSpPr/>
          <p:nvPr/>
        </p:nvSpPr>
        <p:spPr>
          <a:xfrm>
            <a:off x="1566070" y="265562"/>
            <a:ext cx="443019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LU" sz="700" dirty="0">
                <a:latin typeface="Arial" panose="020B0604020202020204" pitchFamily="34" charset="0"/>
                <a:cs typeface="Arial" panose="020B0604020202020204" pitchFamily="34" charset="0"/>
              </a:rPr>
              <a:t>DataItem3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AB232C0-FBA6-B74F-828A-4DB0A209DFF5}"/>
              </a:ext>
            </a:extLst>
          </p:cNvPr>
          <p:cNvSpPr/>
          <p:nvPr/>
        </p:nvSpPr>
        <p:spPr>
          <a:xfrm>
            <a:off x="2226098" y="260817"/>
            <a:ext cx="443019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LU" sz="700" dirty="0">
                <a:latin typeface="Arial" panose="020B0604020202020204" pitchFamily="34" charset="0"/>
                <a:cs typeface="Arial" panose="020B0604020202020204" pitchFamily="34" charset="0"/>
              </a:rPr>
              <a:t>DataItem4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2747637-86D2-8449-B3C2-B62220160FFA}"/>
              </a:ext>
            </a:extLst>
          </p:cNvPr>
          <p:cNvSpPr/>
          <p:nvPr/>
        </p:nvSpPr>
        <p:spPr>
          <a:xfrm>
            <a:off x="274638" y="535438"/>
            <a:ext cx="443019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LU" sz="700" dirty="0">
                <a:latin typeface="Arial" panose="020B0604020202020204" pitchFamily="34" charset="0"/>
                <a:cs typeface="Arial" panose="020B0604020202020204" pitchFamily="34" charset="0"/>
              </a:rPr>
              <a:t>DataItem5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7C99758-B548-4C4D-8589-6B60B131BFBF}"/>
              </a:ext>
            </a:extLst>
          </p:cNvPr>
          <p:cNvSpPr/>
          <p:nvPr/>
        </p:nvSpPr>
        <p:spPr>
          <a:xfrm>
            <a:off x="903393" y="533150"/>
            <a:ext cx="443019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LU" sz="700" dirty="0">
                <a:latin typeface="Arial" panose="020B0604020202020204" pitchFamily="34" charset="0"/>
                <a:cs typeface="Arial" panose="020B0604020202020204" pitchFamily="34" charset="0"/>
              </a:rPr>
              <a:t>DataItem6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0C5BFBA-2163-A248-AC6A-CB8EA8A35305}"/>
              </a:ext>
            </a:extLst>
          </p:cNvPr>
          <p:cNvSpPr/>
          <p:nvPr/>
        </p:nvSpPr>
        <p:spPr>
          <a:xfrm>
            <a:off x="1573938" y="530693"/>
            <a:ext cx="443019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LU" sz="700" dirty="0">
                <a:latin typeface="Arial" panose="020B0604020202020204" pitchFamily="34" charset="0"/>
                <a:cs typeface="Arial" panose="020B0604020202020204" pitchFamily="34" charset="0"/>
              </a:rPr>
              <a:t>DataItem7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9D71745-6264-4547-8311-9CB056D00568}"/>
              </a:ext>
            </a:extLst>
          </p:cNvPr>
          <p:cNvSpPr/>
          <p:nvPr/>
        </p:nvSpPr>
        <p:spPr>
          <a:xfrm>
            <a:off x="2249627" y="537463"/>
            <a:ext cx="443019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LU" sz="700" dirty="0">
                <a:latin typeface="Arial" panose="020B0604020202020204" pitchFamily="34" charset="0"/>
                <a:cs typeface="Arial" panose="020B0604020202020204" pitchFamily="34" charset="0"/>
              </a:rPr>
              <a:t>DataItem8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9DE70AC-C508-CB4E-8F50-21DF82A7E9EA}"/>
              </a:ext>
            </a:extLst>
          </p:cNvPr>
          <p:cNvSpPr/>
          <p:nvPr/>
        </p:nvSpPr>
        <p:spPr>
          <a:xfrm>
            <a:off x="-59533" y="825021"/>
            <a:ext cx="3135795" cy="10618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LU" sz="700" b="1" dirty="0">
                <a:latin typeface="Arial" panose="020B0604020202020204" pitchFamily="34" charset="0"/>
                <a:cs typeface="Arial" panose="020B0604020202020204" pitchFamily="34" charset="0"/>
              </a:rPr>
              <a:t>Legend:</a:t>
            </a:r>
          </a:p>
          <a:p>
            <a:r>
              <a:rPr lang="en-LU" sz="700" dirty="0">
                <a:latin typeface="Arial" panose="020B0604020202020204" pitchFamily="34" charset="0"/>
                <a:cs typeface="Arial" panose="020B0604020202020204" pitchFamily="34" charset="0"/>
              </a:rPr>
              <a:t>DataItem1: Nominal transceiver circuit voltage (double).</a:t>
            </a:r>
          </a:p>
          <a:p>
            <a:r>
              <a:rPr lang="en-LU" sz="700" dirty="0">
                <a:latin typeface="Arial" panose="020B0604020202020204" pitchFamily="34" charset="0"/>
                <a:cs typeface="Arial" panose="020B0604020202020204" pitchFamily="34" charset="0"/>
              </a:rPr>
              <a:t>DataItem2: Redundant transceiver circuit voltage (double).</a:t>
            </a:r>
          </a:p>
          <a:p>
            <a:r>
              <a:rPr lang="en-LU" sz="700" dirty="0">
                <a:latin typeface="Arial" panose="020B0604020202020204" pitchFamily="34" charset="0"/>
                <a:cs typeface="Arial" panose="020B0604020202020204" pitchFamily="34" charset="0"/>
              </a:rPr>
              <a:t>DataItem3: Internal power supply measured with nominal ADC (double).</a:t>
            </a:r>
          </a:p>
          <a:p>
            <a:r>
              <a:rPr lang="en-LU" sz="700" dirty="0">
                <a:latin typeface="Arial" panose="020B0604020202020204" pitchFamily="34" charset="0"/>
                <a:cs typeface="Arial" panose="020B0604020202020204" pitchFamily="34" charset="0"/>
              </a:rPr>
              <a:t>DataItem4: Internal power supply measured with redundant ADC (double).</a:t>
            </a:r>
          </a:p>
          <a:p>
            <a:r>
              <a:rPr lang="en-LU" sz="700" dirty="0">
                <a:latin typeface="Arial" panose="020B0604020202020204" pitchFamily="34" charset="0"/>
                <a:cs typeface="Arial" panose="020B0604020202020204" pitchFamily="34" charset="0"/>
              </a:rPr>
              <a:t>DataItem5: Main board PCB temperature measured by sensor 1 (double).</a:t>
            </a:r>
          </a:p>
          <a:p>
            <a:r>
              <a:rPr lang="en-LU" sz="700" dirty="0">
                <a:latin typeface="Arial" panose="020B0604020202020204" pitchFamily="34" charset="0"/>
                <a:cs typeface="Arial" panose="020B0604020202020204" pitchFamily="34" charset="0"/>
              </a:rPr>
              <a:t>DataItem6: Main board PCB temperature measured by sensor 2 (double).</a:t>
            </a:r>
          </a:p>
          <a:p>
            <a:r>
              <a:rPr lang="en-LU" sz="700" dirty="0">
                <a:latin typeface="Arial" panose="020B0604020202020204" pitchFamily="34" charset="0"/>
                <a:cs typeface="Arial" panose="020B0604020202020204" pitchFamily="34" charset="0"/>
              </a:rPr>
              <a:t>DataItem7: Sun sensor board PCB temperature from sensor 3 (double).</a:t>
            </a:r>
          </a:p>
          <a:p>
            <a:r>
              <a:rPr lang="en-LU" sz="700" dirty="0">
                <a:latin typeface="Arial" panose="020B0604020202020204" pitchFamily="34" charset="0"/>
                <a:cs typeface="Arial" panose="020B0604020202020204" pitchFamily="34" charset="0"/>
              </a:rPr>
              <a:t>DataItem8: Sun sensor board PCB temperature from sensor 4 (double).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A181345-3EE2-564B-81EF-1208E687F7DE}"/>
              </a:ext>
            </a:extLst>
          </p:cNvPr>
          <p:cNvSpPr/>
          <p:nvPr/>
        </p:nvSpPr>
        <p:spPr>
          <a:xfrm>
            <a:off x="137314" y="2144865"/>
            <a:ext cx="327025" cy="2281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44000" bIns="0" rtlCol="0" anchor="b" anchorCtr="1"/>
          <a:lstStyle/>
          <a:p>
            <a:pPr algn="ctr"/>
            <a:r>
              <a:rPr lang="en-L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0BA6B85-CE16-DB4C-8194-D8479751FB7D}"/>
              </a:ext>
            </a:extLst>
          </p:cNvPr>
          <p:cNvSpPr/>
          <p:nvPr/>
        </p:nvSpPr>
        <p:spPr>
          <a:xfrm>
            <a:off x="464339" y="2144865"/>
            <a:ext cx="327025" cy="2281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44000" bIns="0" rtlCol="0" anchor="b" anchorCtr="1"/>
          <a:lstStyle/>
          <a:p>
            <a:pPr algn="ctr"/>
            <a:r>
              <a:rPr lang="en-L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76B20D3-EE13-D947-8465-BBC4F7CBC991}"/>
              </a:ext>
            </a:extLst>
          </p:cNvPr>
          <p:cNvSpPr/>
          <p:nvPr/>
        </p:nvSpPr>
        <p:spPr>
          <a:xfrm>
            <a:off x="791364" y="2144865"/>
            <a:ext cx="327025" cy="2281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44000" bIns="0" rtlCol="0" anchor="b" anchorCtr="1"/>
          <a:lstStyle/>
          <a:p>
            <a:pPr algn="ctr"/>
            <a:r>
              <a:rPr lang="en-L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AAE8BA4-56C5-894A-8D40-5712ED932018}"/>
              </a:ext>
            </a:extLst>
          </p:cNvPr>
          <p:cNvSpPr/>
          <p:nvPr/>
        </p:nvSpPr>
        <p:spPr>
          <a:xfrm>
            <a:off x="1118389" y="2144865"/>
            <a:ext cx="327025" cy="2281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44000" bIns="0" rtlCol="0" anchor="b" anchorCtr="1"/>
          <a:lstStyle/>
          <a:p>
            <a:pPr algn="ctr"/>
            <a:r>
              <a:rPr lang="en-L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0F33F14-70E0-8B4C-AD36-7595096F874F}"/>
              </a:ext>
            </a:extLst>
          </p:cNvPr>
          <p:cNvSpPr txBox="1"/>
          <p:nvPr/>
        </p:nvSpPr>
        <p:spPr>
          <a:xfrm>
            <a:off x="-55569" y="1867041"/>
            <a:ext cx="2309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sz="800" b="1" dirty="0">
                <a:latin typeface="Arial" panose="020B0604020202020204" pitchFamily="34" charset="0"/>
                <a:cs typeface="Arial" panose="020B0604020202020204" pitchFamily="34" charset="0"/>
              </a:rPr>
              <a:t>InterfaceStatus message structure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06975DE-4181-6C4D-8B57-335C37ECFA84}"/>
              </a:ext>
            </a:extLst>
          </p:cNvPr>
          <p:cNvSpPr/>
          <p:nvPr/>
        </p:nvSpPr>
        <p:spPr>
          <a:xfrm>
            <a:off x="167286" y="2034121"/>
            <a:ext cx="27081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LU" sz="7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br>
              <a:rPr lang="en-LU" sz="7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LU" sz="700" dirty="0">
                <a:latin typeface="Arial" panose="020B0604020202020204" pitchFamily="34" charset="0"/>
                <a:cs typeface="Arial" panose="020B0604020202020204" pitchFamily="34" charset="0"/>
              </a:rPr>
              <a:t>Item1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AD53E54-2FCC-0740-901C-9821920CDC1F}"/>
              </a:ext>
            </a:extLst>
          </p:cNvPr>
          <p:cNvSpPr/>
          <p:nvPr/>
        </p:nvSpPr>
        <p:spPr>
          <a:xfrm>
            <a:off x="-55569" y="2426956"/>
            <a:ext cx="3197530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LU" sz="700" b="1" dirty="0">
                <a:latin typeface="Arial" panose="020B0604020202020204" pitchFamily="34" charset="0"/>
                <a:cs typeface="Arial" panose="020B0604020202020204" pitchFamily="34" charset="0"/>
              </a:rPr>
              <a:t>Legend:</a:t>
            </a:r>
          </a:p>
          <a:p>
            <a:r>
              <a:rPr lang="en-LU" sz="700" dirty="0">
                <a:latin typeface="Arial" panose="020B0604020202020204" pitchFamily="34" charset="0"/>
                <a:cs typeface="Arial" panose="020B0604020202020204" pitchFamily="34" charset="0"/>
              </a:rPr>
              <a:t>DataItem1: Bit 0 to 2, provide information about last reset. Bit 3 indicates if ADCS is ready. Bit 4 indicates if there is an OBC communication error. Bit 5 indicates if there is a communication error with one of the units controlled by the ADCS (binary).</a:t>
            </a:r>
          </a:p>
          <a:p>
            <a:r>
              <a:rPr lang="en-LU" sz="700" dirty="0">
                <a:latin typeface="Arial" panose="020B0604020202020204" pitchFamily="34" charset="0"/>
                <a:cs typeface="Arial" panose="020B0604020202020204" pitchFamily="34" charset="0"/>
              </a:rPr>
              <a:t>DataItem2: Each bit indicates the unit in error (Gyroscope, Reaction W</a:t>
            </a:r>
            <a:r>
              <a:rPr lang="en-GB" sz="7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LU" sz="700" dirty="0">
                <a:latin typeface="Arial" panose="020B0604020202020204" pitchFamily="34" charset="0"/>
                <a:cs typeface="Arial" panose="020B0604020202020204" pitchFamily="34" charset="0"/>
              </a:rPr>
              <a:t>eel, Magnetorqer, Magnetometer, Sun Sensor) (binary).</a:t>
            </a:r>
          </a:p>
          <a:p>
            <a:r>
              <a:rPr lang="en-LU" sz="700" dirty="0">
                <a:latin typeface="Arial" panose="020B0604020202020204" pitchFamily="34" charset="0"/>
                <a:cs typeface="Arial" panose="020B0604020202020204" pitchFamily="34" charset="0"/>
              </a:rPr>
              <a:t>DataItem3: Watchdog reset counter value incremented at every watchdog reset (integer). </a:t>
            </a:r>
          </a:p>
          <a:p>
            <a:r>
              <a:rPr lang="en-LU" sz="700" dirty="0">
                <a:latin typeface="Arial" panose="020B0604020202020204" pitchFamily="34" charset="0"/>
                <a:cs typeface="Arial" panose="020B0604020202020204" pitchFamily="34" charset="0"/>
              </a:rPr>
              <a:t>DataItem4: Overall reset counter value incremented at every device reset (integer).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47B6F2A-B88E-9545-90CB-C6CE42DDA3C7}"/>
              </a:ext>
            </a:extLst>
          </p:cNvPr>
          <p:cNvSpPr/>
          <p:nvPr/>
        </p:nvSpPr>
        <p:spPr>
          <a:xfrm>
            <a:off x="505316" y="2028391"/>
            <a:ext cx="27081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LU" sz="7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br>
              <a:rPr lang="en-LU" sz="7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LU" sz="700" dirty="0">
                <a:latin typeface="Arial" panose="020B0604020202020204" pitchFamily="34" charset="0"/>
                <a:cs typeface="Arial" panose="020B0604020202020204" pitchFamily="34" charset="0"/>
              </a:rPr>
              <a:t>Item2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47F732B-5495-604B-AF78-E72DA5DEC45A}"/>
              </a:ext>
            </a:extLst>
          </p:cNvPr>
          <p:cNvSpPr/>
          <p:nvPr/>
        </p:nvSpPr>
        <p:spPr>
          <a:xfrm>
            <a:off x="824234" y="2035266"/>
            <a:ext cx="27081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LU" sz="7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br>
              <a:rPr lang="en-LU" sz="7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LU" sz="700" dirty="0">
                <a:latin typeface="Arial" panose="020B0604020202020204" pitchFamily="34" charset="0"/>
                <a:cs typeface="Arial" panose="020B0604020202020204" pitchFamily="34" charset="0"/>
              </a:rPr>
              <a:t>Item3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B233B0-D304-7641-A4DF-15391BE38042}"/>
              </a:ext>
            </a:extLst>
          </p:cNvPr>
          <p:cNvSpPr/>
          <p:nvPr/>
        </p:nvSpPr>
        <p:spPr>
          <a:xfrm>
            <a:off x="1134764" y="2050162"/>
            <a:ext cx="27081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LU" sz="7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br>
              <a:rPr lang="en-LU" sz="7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LU" sz="700" dirty="0">
                <a:latin typeface="Arial" panose="020B0604020202020204" pitchFamily="34" charset="0"/>
                <a:cs typeface="Arial" panose="020B0604020202020204" pitchFamily="34" charset="0"/>
              </a:rPr>
              <a:t>Item4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02FFBCF-E652-3C48-812A-718058A3CD28}"/>
              </a:ext>
            </a:extLst>
          </p:cNvPr>
          <p:cNvSpPr txBox="1"/>
          <p:nvPr/>
        </p:nvSpPr>
        <p:spPr>
          <a:xfrm>
            <a:off x="-48442" y="3652082"/>
            <a:ext cx="2963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>
                <a:latin typeface="Arial" panose="020B0604020202020204" pitchFamily="34" charset="0"/>
                <a:cs typeface="Arial" panose="020B0604020202020204" pitchFamily="34" charset="0"/>
              </a:rPr>
              <a:t>Magnetorquer Set PWM RSP</a:t>
            </a:r>
            <a:r>
              <a:rPr lang="en-LU" sz="800" b="1" dirty="0">
                <a:latin typeface="Arial" panose="020B0604020202020204" pitchFamily="34" charset="0"/>
                <a:cs typeface="Arial" panose="020B0604020202020204" pitchFamily="34" charset="0"/>
              </a:rPr>
              <a:t> message structure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FF4B0D7-D612-2445-8966-7B89BCA45B7D}"/>
              </a:ext>
            </a:extLst>
          </p:cNvPr>
          <p:cNvSpPr/>
          <p:nvPr/>
        </p:nvSpPr>
        <p:spPr>
          <a:xfrm>
            <a:off x="-48442" y="4103662"/>
            <a:ext cx="3079757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LU" sz="700" b="1" dirty="0">
                <a:latin typeface="Arial" panose="020B0604020202020204" pitchFamily="34" charset="0"/>
                <a:cs typeface="Arial" panose="020B0604020202020204" pitchFamily="34" charset="0"/>
              </a:rPr>
              <a:t>Legend:</a:t>
            </a:r>
          </a:p>
          <a:p>
            <a:r>
              <a:rPr lang="en-LU" sz="700" dirty="0">
                <a:latin typeface="Arial" panose="020B0604020202020204" pitchFamily="34" charset="0"/>
                <a:cs typeface="Arial" panose="020B0604020202020204" pitchFamily="34" charset="0"/>
              </a:rPr>
              <a:t>DataItem1: Unit identifier, nominal or redundant (binary).</a:t>
            </a:r>
          </a:p>
          <a:p>
            <a:r>
              <a:rPr lang="en-LU" sz="700" dirty="0">
                <a:latin typeface="Arial" panose="020B0604020202020204" pitchFamily="34" charset="0"/>
                <a:cs typeface="Arial" panose="020B0604020202020204" pitchFamily="34" charset="0"/>
              </a:rPr>
              <a:t>DataItem2: Magnetorqer nX current (double).</a:t>
            </a:r>
          </a:p>
          <a:p>
            <a:r>
              <a:rPr lang="en-LU" sz="700" dirty="0">
                <a:latin typeface="Arial" panose="020B0604020202020204" pitchFamily="34" charset="0"/>
                <a:cs typeface="Arial" panose="020B0604020202020204" pitchFamily="34" charset="0"/>
              </a:rPr>
              <a:t>DataItem3: Magnetorqer nY current (double).</a:t>
            </a:r>
          </a:p>
          <a:p>
            <a:r>
              <a:rPr lang="en-LU" sz="700" dirty="0">
                <a:latin typeface="Arial" panose="020B0604020202020204" pitchFamily="34" charset="0"/>
                <a:cs typeface="Arial" panose="020B0604020202020204" pitchFamily="34" charset="0"/>
              </a:rPr>
              <a:t>DataItem4: Magnetorqer nZ current (double).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9D7FB18-32B3-5944-AA6E-7172F176CF60}"/>
              </a:ext>
            </a:extLst>
          </p:cNvPr>
          <p:cNvSpPr/>
          <p:nvPr/>
        </p:nvSpPr>
        <p:spPr>
          <a:xfrm>
            <a:off x="133350" y="3927039"/>
            <a:ext cx="327025" cy="2281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44000" bIns="0" rtlCol="0" anchor="b" anchorCtr="1"/>
          <a:lstStyle/>
          <a:p>
            <a:pPr algn="ctr"/>
            <a:r>
              <a:rPr lang="en-L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3BC82F8-EFA2-BE41-B13C-2589EE60B0A1}"/>
              </a:ext>
            </a:extLst>
          </p:cNvPr>
          <p:cNvSpPr/>
          <p:nvPr/>
        </p:nvSpPr>
        <p:spPr>
          <a:xfrm>
            <a:off x="460375" y="3927039"/>
            <a:ext cx="327025" cy="2281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44000" bIns="0" rtlCol="0" anchor="b" anchorCtr="1"/>
          <a:lstStyle/>
          <a:p>
            <a:pPr algn="ctr"/>
            <a:r>
              <a:rPr lang="en-L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8823481E-7C1D-F24E-93DB-E8A04FC58689}"/>
              </a:ext>
            </a:extLst>
          </p:cNvPr>
          <p:cNvSpPr/>
          <p:nvPr/>
        </p:nvSpPr>
        <p:spPr>
          <a:xfrm>
            <a:off x="787400" y="3927039"/>
            <a:ext cx="327025" cy="2281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44000" bIns="0" rtlCol="0" anchor="b" anchorCtr="1"/>
          <a:lstStyle/>
          <a:p>
            <a:pPr algn="ctr"/>
            <a:r>
              <a:rPr lang="en-L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823A64B-F1A2-DE45-9CAE-975C4E8C9770}"/>
              </a:ext>
            </a:extLst>
          </p:cNvPr>
          <p:cNvSpPr/>
          <p:nvPr/>
        </p:nvSpPr>
        <p:spPr>
          <a:xfrm>
            <a:off x="1114425" y="3927039"/>
            <a:ext cx="327025" cy="2281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44000" bIns="0" rtlCol="0" anchor="b" anchorCtr="1"/>
          <a:lstStyle/>
          <a:p>
            <a:pPr algn="ctr"/>
            <a:r>
              <a:rPr lang="en-L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64CBDD0-8778-284F-AC05-3A525778B320}"/>
              </a:ext>
            </a:extLst>
          </p:cNvPr>
          <p:cNvSpPr/>
          <p:nvPr/>
        </p:nvSpPr>
        <p:spPr>
          <a:xfrm>
            <a:off x="1441450" y="3927039"/>
            <a:ext cx="327025" cy="2281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44000" bIns="0" rtlCol="0" anchor="b" anchorCtr="1"/>
          <a:lstStyle/>
          <a:p>
            <a:pPr algn="ctr"/>
            <a:r>
              <a:rPr lang="en-L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DB953474-63C4-974D-A172-8F205DF55F2C}"/>
              </a:ext>
            </a:extLst>
          </p:cNvPr>
          <p:cNvSpPr/>
          <p:nvPr/>
        </p:nvSpPr>
        <p:spPr>
          <a:xfrm>
            <a:off x="1768475" y="3927039"/>
            <a:ext cx="327025" cy="2281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44000" bIns="0" rtlCol="0" anchor="b" anchorCtr="1"/>
          <a:lstStyle/>
          <a:p>
            <a:pPr algn="ctr"/>
            <a:r>
              <a:rPr lang="en-L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5B2F369-0B8F-9D41-972A-40DCC7A1E503}"/>
              </a:ext>
            </a:extLst>
          </p:cNvPr>
          <p:cNvSpPr/>
          <p:nvPr/>
        </p:nvSpPr>
        <p:spPr>
          <a:xfrm>
            <a:off x="2095500" y="3927039"/>
            <a:ext cx="327025" cy="2281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44000" bIns="0" rtlCol="0" anchor="b" anchorCtr="1"/>
          <a:lstStyle/>
          <a:p>
            <a:pPr algn="ctr"/>
            <a:r>
              <a:rPr lang="en-L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78F93ED-59DA-5248-80C2-1AAFFDDF968C}"/>
              </a:ext>
            </a:extLst>
          </p:cNvPr>
          <p:cNvSpPr/>
          <p:nvPr/>
        </p:nvSpPr>
        <p:spPr>
          <a:xfrm>
            <a:off x="185263" y="3823103"/>
            <a:ext cx="230678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LU" sz="7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br>
              <a:rPr lang="en-LU" sz="7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LU" sz="700" dirty="0">
                <a:latin typeface="Arial" panose="020B0604020202020204" pitchFamily="34" charset="0"/>
                <a:cs typeface="Arial" panose="020B0604020202020204" pitchFamily="34" charset="0"/>
              </a:rPr>
              <a:t>Item1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AE683EB-857F-8341-A778-E9650B74066F}"/>
              </a:ext>
            </a:extLst>
          </p:cNvPr>
          <p:cNvSpPr/>
          <p:nvPr/>
        </p:nvSpPr>
        <p:spPr>
          <a:xfrm>
            <a:off x="566510" y="3938492"/>
            <a:ext cx="443019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LU" sz="700" dirty="0">
                <a:latin typeface="Arial" panose="020B0604020202020204" pitchFamily="34" charset="0"/>
                <a:cs typeface="Arial" panose="020B0604020202020204" pitchFamily="34" charset="0"/>
              </a:rPr>
              <a:t>DataItem2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486D2D1-8655-C046-B4DB-B246AC80A948}"/>
              </a:ext>
            </a:extLst>
          </p:cNvPr>
          <p:cNvSpPr/>
          <p:nvPr/>
        </p:nvSpPr>
        <p:spPr>
          <a:xfrm>
            <a:off x="1215436" y="3938122"/>
            <a:ext cx="443019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LU" sz="700" dirty="0">
                <a:latin typeface="Arial" panose="020B0604020202020204" pitchFamily="34" charset="0"/>
                <a:cs typeface="Arial" panose="020B0604020202020204" pitchFamily="34" charset="0"/>
              </a:rPr>
              <a:t>DataItem3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01363194-AC43-D04E-818C-B5CBA3AC70A2}"/>
              </a:ext>
            </a:extLst>
          </p:cNvPr>
          <p:cNvSpPr/>
          <p:nvPr/>
        </p:nvSpPr>
        <p:spPr>
          <a:xfrm>
            <a:off x="1882339" y="3933377"/>
            <a:ext cx="443019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LU" sz="700" dirty="0">
                <a:latin typeface="Arial" panose="020B0604020202020204" pitchFamily="34" charset="0"/>
                <a:cs typeface="Arial" panose="020B0604020202020204" pitchFamily="34" charset="0"/>
              </a:rPr>
              <a:t>DataItem4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D9132BC-A27D-B54D-9CD4-EE30682E2850}"/>
              </a:ext>
            </a:extLst>
          </p:cNvPr>
          <p:cNvSpPr txBox="1"/>
          <p:nvPr/>
        </p:nvSpPr>
        <p:spPr>
          <a:xfrm>
            <a:off x="261257" y="22963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4001544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490</TotalTime>
  <Words>308</Words>
  <Application>Microsoft Macintosh PowerPoint</Application>
  <PresentationFormat>Custom</PresentationFormat>
  <Paragraphs>65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Fabrizio PASTORE</dc:creator>
  <cp:lastModifiedBy>Fabrizio PASTORE</cp:lastModifiedBy>
  <cp:revision>9</cp:revision>
  <dcterms:created xsi:type="dcterms:W3CDTF">2021-07-21T07:35:53Z</dcterms:created>
  <dcterms:modified xsi:type="dcterms:W3CDTF">2021-07-21T15:46:05Z</dcterms:modified>
</cp:coreProperties>
</file>