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52"/>
    <p:restoredTop sz="94664"/>
  </p:normalViewPr>
  <p:slideViewPr>
    <p:cSldViewPr snapToGrid="0" snapToObjects="1">
      <p:cViewPr>
        <p:scale>
          <a:sx n="88" d="100"/>
          <a:sy n="88" d="100"/>
        </p:scale>
        <p:origin x="-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2C85-225E-7B40-9D73-7D5B119F7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A1901-240A-654E-B4BF-A363401A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41E2-C26C-6B45-9D05-CFF8C16B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4A88-32EE-6241-A691-77DD3BE33DB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C0356-752C-0542-8CFC-F26BBA1E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801C1-F08C-1944-896F-D37D0D11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3F24-3CA1-0E4C-B2EC-6CA9419F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A046-B422-974E-A79E-D8CB4F8C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2D619-41F3-704A-A431-DA68C6AF0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842E-71F6-3F45-A43D-FB95BB7B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4A88-32EE-6241-A691-77DD3BE33DB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A662-860B-AB4F-B8EB-08F8D4EC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B0B6-6BAC-2243-B30D-716DC79F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3F24-3CA1-0E4C-B2EC-6CA9419F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5B7F3-C304-DE40-A0B5-309051053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FD044-D9B2-9147-A693-12B6FD710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1A49-B846-EB40-805B-4A78C8D1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4A88-32EE-6241-A691-77DD3BE33DB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BA08-1713-5747-AF8C-D1DFE1E9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4D54-CD44-264A-9968-DD1766DA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3F24-3CA1-0E4C-B2EC-6CA9419F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0693-AF9D-BE4C-A885-F21105AE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B978-763E-4E4E-89EC-03457778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B82B0-183F-F741-995F-AC56D8A2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4A88-32EE-6241-A691-77DD3BE33DB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5FC2-C696-404B-B854-5FBD5CA1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ACF9-F749-6843-ABA2-497BB344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3F24-3CA1-0E4C-B2EC-6CA9419F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7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9675-06C9-DE49-AC19-2B5BFBC9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2BFC9-2729-F842-AE1B-4094D95B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34BA-0BEE-954B-A985-9FAC0A5B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4A88-32EE-6241-A691-77DD3BE33DB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00670-0063-9244-9B93-26F07280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003C-F273-EB40-8FA2-5823BB41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3F24-3CA1-0E4C-B2EC-6CA9419F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206C-AF5E-B942-BD64-0555ABBA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5369-8B05-F445-8D52-F7B5C5A5F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DAD62-83FF-154C-945A-7CD83249A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CEE70-3EE4-1646-B115-E25D9EF0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4A88-32EE-6241-A691-77DD3BE33DB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5374C-30EB-2E45-906C-BCDAD726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824BD-8394-9142-BB37-D7FB2566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3F24-3CA1-0E4C-B2EC-6CA9419F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5887-6CF5-5842-B44C-BD6FB7DA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DEB55-56FF-254D-AD85-38E2174A2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7C31-F564-4245-93B7-13773BE4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24C83-04D1-AB41-8C3D-D2E775EC3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8B92D-6102-1B40-A261-5FD8879B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2B1F1-ED80-734E-A359-0CFDB112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4A88-32EE-6241-A691-77DD3BE33DB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36328-3829-F347-B9F7-E4D857CD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48C14-306A-7348-95C4-B7B17A43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3F24-3CA1-0E4C-B2EC-6CA9419F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5558-B541-A540-A9E3-D09A08C0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0E6F6-A99B-1947-94FB-E4A60A47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4A88-32EE-6241-A691-77DD3BE33DB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025A1-0AD0-7243-BD74-0F94F775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59E44-B377-8841-88C1-9D395F13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3F24-3CA1-0E4C-B2EC-6CA9419F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3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56078-3760-8043-AA0F-5FE750F8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4A88-32EE-6241-A691-77DD3BE33DB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47CFE-0C5C-FE4B-807E-C83A94C1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49AF9-1517-5946-9AD2-D62769C2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3F24-3CA1-0E4C-B2EC-6CA9419F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4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E547-B812-1D4A-8EAD-4301463E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4837-CA4E-8146-BD47-1788EE52A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6D65C-A86C-0641-A5DA-921FE3E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37887-C511-444F-85C0-35C1CCEC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4A88-32EE-6241-A691-77DD3BE33DB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8B056-F430-1B40-883B-70986655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C967C-9800-294B-8618-DC3D26DC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3F24-3CA1-0E4C-B2EC-6CA9419F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0B13-7080-EE44-BAA0-B563E882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DAC84-344E-F34B-95F4-78797710D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EB96E-0EC5-1C4F-BFF0-495ACEFB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2E5DA-A835-2C4C-B86B-5D024B44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4A88-32EE-6241-A691-77DD3BE33DB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56AB1-75B8-B642-AC8C-21E28949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A242C-D404-C942-800B-AC4648DA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3F24-3CA1-0E4C-B2EC-6CA9419F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8DBE8-3BD0-5247-8CD0-0138BBBD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2B7C-0A18-3D41-B97F-8C41E9C4B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D6B4-B597-C448-88FF-2A46F9EDC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4A88-32EE-6241-A691-77DD3BE33DB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8385-D92D-2B45-9446-4B5FEE5A9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2B135-A04D-9E40-B0DC-8977CE8E2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33F24-3CA1-0E4C-B2EC-6CA9419F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5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5397F6A6-9B64-F44E-A3F9-9A6BDD5BAE7B}"/>
              </a:ext>
            </a:extLst>
          </p:cNvPr>
          <p:cNvSpPr/>
          <p:nvPr/>
        </p:nvSpPr>
        <p:spPr>
          <a:xfrm>
            <a:off x="8001708" y="872904"/>
            <a:ext cx="3366711" cy="69613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MutationOperatorInstance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(e.g., data type, ID)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0F4405F-936F-2849-92CF-FA3EE9687F01}"/>
              </a:ext>
            </a:extLst>
          </p:cNvPr>
          <p:cNvSpPr/>
          <p:nvPr/>
        </p:nvSpPr>
        <p:spPr>
          <a:xfrm rot="5400000">
            <a:off x="9427548" y="1633265"/>
            <a:ext cx="418451" cy="46761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30A38D3-B159-9240-96BF-BA8D05F37067}"/>
              </a:ext>
            </a:extLst>
          </p:cNvPr>
          <p:cNvSpPr/>
          <p:nvPr/>
        </p:nvSpPr>
        <p:spPr>
          <a:xfrm>
            <a:off x="8698170" y="2168206"/>
            <a:ext cx="1900497" cy="5539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Enable dedicated probe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F4B1CE2-883C-9B41-B716-A27D22CEDB6E}"/>
              </a:ext>
            </a:extLst>
          </p:cNvPr>
          <p:cNvSpPr/>
          <p:nvPr/>
        </p:nvSpPr>
        <p:spPr>
          <a:xfrm>
            <a:off x="326719" y="2052885"/>
            <a:ext cx="2037626" cy="846447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ASN.1 </a:t>
            </a:r>
            <a:r>
              <a:rPr lang="en-US" sz="1600" dirty="0" err="1">
                <a:solidFill>
                  <a:schemeClr val="tx1"/>
                </a:solidFill>
              </a:rPr>
              <a:t>deserializer</a:t>
            </a:r>
            <a:r>
              <a:rPr lang="en-US" sz="1600" dirty="0">
                <a:solidFill>
                  <a:schemeClr val="tx1"/>
                </a:solidFill>
              </a:rPr>
              <a:t> source code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666E4A5-50A2-EB42-89B4-AC9CB981A225}"/>
              </a:ext>
            </a:extLst>
          </p:cNvPr>
          <p:cNvSpPr/>
          <p:nvPr/>
        </p:nvSpPr>
        <p:spPr>
          <a:xfrm>
            <a:off x="5058917" y="2115977"/>
            <a:ext cx="2151906" cy="720261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Extended ASN.1 </a:t>
            </a:r>
            <a:r>
              <a:rPr lang="en-US" sz="1600" dirty="0" err="1">
                <a:solidFill>
                  <a:schemeClr val="tx1"/>
                </a:solidFill>
              </a:rPr>
              <a:t>deserializer</a:t>
            </a:r>
            <a:r>
              <a:rPr lang="en-US" sz="1600" dirty="0">
                <a:solidFill>
                  <a:schemeClr val="tx1"/>
                </a:solidFill>
              </a:rPr>
              <a:t> source code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8A0A14B-ED34-DF44-985B-9279BD842D4E}"/>
              </a:ext>
            </a:extLst>
          </p:cNvPr>
          <p:cNvSpPr/>
          <p:nvPr/>
        </p:nvSpPr>
        <p:spPr>
          <a:xfrm>
            <a:off x="2976484" y="2176755"/>
            <a:ext cx="1455040" cy="6795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Manual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modification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93D2381-BE4C-D74B-828F-75D4300857A7}"/>
              </a:ext>
            </a:extLst>
          </p:cNvPr>
          <p:cNvSpPr/>
          <p:nvPr/>
        </p:nvSpPr>
        <p:spPr>
          <a:xfrm>
            <a:off x="2364345" y="2266115"/>
            <a:ext cx="550717" cy="46335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E4BF73E-974D-8E42-859F-3C1EEC980DE0}"/>
              </a:ext>
            </a:extLst>
          </p:cNvPr>
          <p:cNvSpPr/>
          <p:nvPr/>
        </p:nvSpPr>
        <p:spPr>
          <a:xfrm>
            <a:off x="4515426" y="2284874"/>
            <a:ext cx="526627" cy="42583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21A7A74-1316-AE47-9A32-91E782AFEB8A}"/>
              </a:ext>
            </a:extLst>
          </p:cNvPr>
          <p:cNvSpPr/>
          <p:nvPr/>
        </p:nvSpPr>
        <p:spPr>
          <a:xfrm>
            <a:off x="7532914" y="139148"/>
            <a:ext cx="4014193" cy="4081488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46D32-8E92-0649-92AE-E57C9ADB1854}"/>
              </a:ext>
            </a:extLst>
          </p:cNvPr>
          <p:cNvSpPr/>
          <p:nvPr/>
        </p:nvSpPr>
        <p:spPr>
          <a:xfrm>
            <a:off x="7680724" y="196220"/>
            <a:ext cx="3912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repeat </a:t>
            </a:r>
          </a:p>
          <a:p>
            <a:r>
              <a:rPr lang="en-US" sz="1600" dirty="0">
                <a:solidFill>
                  <a:schemeClr val="tx1"/>
                </a:solidFill>
              </a:rPr>
              <a:t>for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= 0,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&lt; max mutation operator instances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969A9-EFD6-2D4E-821F-618809D76C8E}"/>
              </a:ext>
            </a:extLst>
          </p:cNvPr>
          <p:cNvCxnSpPr>
            <a:cxnSpLocks/>
          </p:cNvCxnSpPr>
          <p:nvPr/>
        </p:nvCxnSpPr>
        <p:spPr>
          <a:xfrm>
            <a:off x="7532914" y="785623"/>
            <a:ext cx="4002338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BEB57B04-3A98-EC4B-9F10-F57E8E285607}"/>
              </a:ext>
            </a:extLst>
          </p:cNvPr>
          <p:cNvSpPr/>
          <p:nvPr/>
        </p:nvSpPr>
        <p:spPr>
          <a:xfrm>
            <a:off x="8678292" y="4710401"/>
            <a:ext cx="1782350" cy="972982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Mutant1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E69B0ED-3FC3-3B43-85EA-2A274B58DCD2}"/>
              </a:ext>
            </a:extLst>
          </p:cNvPr>
          <p:cNvSpPr/>
          <p:nvPr/>
        </p:nvSpPr>
        <p:spPr>
          <a:xfrm>
            <a:off x="8830692" y="4954899"/>
            <a:ext cx="1782350" cy="972982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Mutant2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615F027D-1E2B-8243-AF25-70A1063C92DC}"/>
              </a:ext>
            </a:extLst>
          </p:cNvPr>
          <p:cNvSpPr/>
          <p:nvPr/>
        </p:nvSpPr>
        <p:spPr>
          <a:xfrm>
            <a:off x="8983092" y="5107299"/>
            <a:ext cx="1782350" cy="972982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MutantN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AD031CF-D3EB-0B4A-BBE9-627AE3C5B71C}"/>
              </a:ext>
            </a:extLst>
          </p:cNvPr>
          <p:cNvSpPr/>
          <p:nvPr/>
        </p:nvSpPr>
        <p:spPr>
          <a:xfrm>
            <a:off x="7295733" y="2266115"/>
            <a:ext cx="1051421" cy="4445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4E329BAB-1A43-FF4C-871C-BCE9BE7FD7A1}"/>
              </a:ext>
            </a:extLst>
          </p:cNvPr>
          <p:cNvSpPr/>
          <p:nvPr/>
        </p:nvSpPr>
        <p:spPr>
          <a:xfrm rot="5400000">
            <a:off x="9456546" y="4278000"/>
            <a:ext cx="377523" cy="3710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A19103F-FA94-2447-A261-4ACF03B22323}"/>
              </a:ext>
            </a:extLst>
          </p:cNvPr>
          <p:cNvSpPr/>
          <p:nvPr/>
        </p:nvSpPr>
        <p:spPr>
          <a:xfrm rot="5400000">
            <a:off x="9442197" y="2767389"/>
            <a:ext cx="418451" cy="46761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3EB44EDA-BAEC-AE4B-9F17-DD3325B6E411}"/>
              </a:ext>
            </a:extLst>
          </p:cNvPr>
          <p:cNvSpPr/>
          <p:nvPr/>
        </p:nvSpPr>
        <p:spPr>
          <a:xfrm>
            <a:off x="8701089" y="3256505"/>
            <a:ext cx="1897578" cy="9420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Feasible?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2FCD31-E851-8E4B-AD32-5C28744F4CFF}"/>
              </a:ext>
            </a:extLst>
          </p:cNvPr>
          <p:cNvSpPr txBox="1"/>
          <p:nvPr/>
        </p:nvSpPr>
        <p:spPr>
          <a:xfrm>
            <a:off x="9870580" y="42543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94F0D07-B8D5-3840-9625-C3C864D3EBB4}"/>
              </a:ext>
            </a:extLst>
          </p:cNvPr>
          <p:cNvCxnSpPr>
            <a:stCxn id="23" idx="3"/>
            <a:endCxn id="4" idx="2"/>
          </p:cNvCxnSpPr>
          <p:nvPr/>
        </p:nvCxnSpPr>
        <p:spPr>
          <a:xfrm flipV="1">
            <a:off x="10598667" y="1220971"/>
            <a:ext cx="682735" cy="2506559"/>
          </a:xfrm>
          <a:prstGeom prst="bentConnector3">
            <a:avLst>
              <a:gd name="adj1" fmla="val 1200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DB0AE0-0A4F-3B45-9B37-33CF6651873C}"/>
              </a:ext>
            </a:extLst>
          </p:cNvPr>
          <p:cNvSpPr txBox="1"/>
          <p:nvPr/>
        </p:nvSpPr>
        <p:spPr>
          <a:xfrm>
            <a:off x="10877746" y="335320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7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Eduardo CORNEJO OLIVARES</dc:creator>
  <cp:lastModifiedBy>Oscar Eduardo CORNEJO OLIVARES</cp:lastModifiedBy>
  <cp:revision>8</cp:revision>
  <cp:lastPrinted>2020-06-15T07:13:01Z</cp:lastPrinted>
  <dcterms:created xsi:type="dcterms:W3CDTF">2020-06-15T06:19:17Z</dcterms:created>
  <dcterms:modified xsi:type="dcterms:W3CDTF">2020-06-15T07:14:15Z</dcterms:modified>
</cp:coreProperties>
</file>