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339" r:id="rId2"/>
  </p:sldIdLst>
  <p:sldSz cx="11520488" cy="5759450"/>
  <p:notesSz cx="6858000" cy="9144000"/>
  <p:defaultTextStyle>
    <a:lvl1pPr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1pPr>
    <a:lvl2pPr indent="3429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2pPr>
    <a:lvl3pPr indent="6858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3pPr>
    <a:lvl4pPr indent="10287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4pPr>
    <a:lvl5pPr indent="13716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5pPr>
    <a:lvl6pPr indent="17145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6pPr>
    <a:lvl7pPr indent="20574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7pPr>
    <a:lvl8pPr indent="24003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8pPr>
    <a:lvl9pPr indent="2743200" algn="ctr" defTabSz="584200">
      <a:defRPr sz="4200">
        <a:solidFill>
          <a:srgbClr val="535353"/>
        </a:solidFill>
        <a:latin typeface="+mn-lt"/>
        <a:ea typeface="+mn-ea"/>
        <a:cs typeface="+mn-cs"/>
        <a:sym typeface="Helvetica Neue Bold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PASTORE" initials="FP" lastIdx="15" clrIdx="0">
    <p:extLst>
      <p:ext uri="{19B8F6BF-5375-455C-9EA6-DF929625EA0E}">
        <p15:presenceInfo xmlns:p15="http://schemas.microsoft.com/office/powerpoint/2012/main" userId="S::fabrizio.pastore@uni.lu::4a4111b2-b548-4b76-95c1-42a635f1bd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CAD"/>
    <a:srgbClr val="F9CBAE"/>
    <a:srgbClr val="D22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/>
    <p:restoredTop sz="82796"/>
  </p:normalViewPr>
  <p:slideViewPr>
    <p:cSldViewPr snapToGrid="0" snapToObjects="1">
      <p:cViewPr varScale="1">
        <p:scale>
          <a:sx n="88" d="100"/>
          <a:sy n="88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B2255-37B6-404B-87B7-6AE47F48CD4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6ED07-A9F5-844F-8874-E6D4BA2E6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15014" y="4034615"/>
            <a:ext cx="10890461" cy="74243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315014" y="4769545"/>
            <a:ext cx="10890461" cy="71243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Second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15014" y="149987"/>
            <a:ext cx="10890461" cy="5451979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1pPr>
            <a:lvl2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2pPr>
            <a:lvl3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3pPr>
            <a:lvl4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4pPr>
            <a:lvl5pPr>
              <a:lnSpc>
                <a:spcPct val="120000"/>
              </a:lnSpc>
              <a:defRPr sz="4600"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4600">
                <a:solidFill>
                  <a:srgbClr val="525252"/>
                </a:solidFill>
              </a:rPr>
              <a:t>Fifth level</a:t>
            </a:r>
            <a:endParaRPr sz="4600">
              <a:solidFill>
                <a:srgbClr val="525252"/>
              </a:solidFill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315014" y="4379582"/>
            <a:ext cx="10890461" cy="75742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15013" y="817422"/>
            <a:ext cx="5220221" cy="2069803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315013" y="2879726"/>
            <a:ext cx="5220221" cy="76492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52525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25252"/>
                </a:solidFill>
              </a:rPr>
              <a:t>Fifth level</a:t>
            </a:r>
            <a:endParaRPr sz="3800">
              <a:solidFill>
                <a:srgbClr val="52525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315013" y="1882320"/>
            <a:ext cx="5220221" cy="344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Fifth level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15013" y="1882320"/>
            <a:ext cx="5220221" cy="344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Fifth level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>
                <a:solidFill>
                  <a:srgbClr val="535353"/>
                </a:solidFill>
              </a:rPr>
              <a:t>Click to edit Master title style</a:t>
            </a:r>
            <a:endParaRPr sz="7200">
              <a:solidFill>
                <a:srgbClr val="535353"/>
              </a:solidFill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5985254" y="1882320"/>
            <a:ext cx="5220221" cy="34496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535353"/>
                </a:solidFill>
              </a:rPr>
              <a:t>Fifth level</a:t>
            </a:r>
            <a:endParaRPr sz="3800">
              <a:solidFill>
                <a:srgbClr val="535353"/>
              </a:solid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942578"/>
            <a:ext cx="9792415" cy="2005142"/>
          </a:xfrm>
        </p:spPr>
        <p:txBody>
          <a:bodyPr anchor="b"/>
          <a:lstStyle>
            <a:lvl1pPr algn="ctr">
              <a:defRPr sz="7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3" y="3025047"/>
            <a:ext cx="8640367" cy="1390533"/>
          </a:xfrm>
        </p:spPr>
        <p:txBody>
          <a:bodyPr/>
          <a:lstStyle>
            <a:lvl1pPr marL="0" indent="0" algn="ctr">
              <a:buNone/>
              <a:defRPr sz="3129"/>
            </a:lvl1pPr>
            <a:lvl2pPr marL="595991" indent="0" algn="ctr">
              <a:buNone/>
              <a:defRPr sz="2607"/>
            </a:lvl2pPr>
            <a:lvl3pPr marL="1191982" indent="0" algn="ctr">
              <a:buNone/>
              <a:defRPr sz="2346"/>
            </a:lvl3pPr>
            <a:lvl4pPr marL="1787973" indent="0" algn="ctr">
              <a:buNone/>
              <a:defRPr sz="2086"/>
            </a:lvl4pPr>
            <a:lvl5pPr marL="2383964" indent="0" algn="ctr">
              <a:buNone/>
              <a:defRPr sz="2086"/>
            </a:lvl5pPr>
            <a:lvl6pPr marL="2979955" indent="0" algn="ctr">
              <a:buNone/>
              <a:defRPr sz="2086"/>
            </a:lvl6pPr>
            <a:lvl7pPr marL="3575946" indent="0" algn="ctr">
              <a:buNone/>
              <a:defRPr sz="2086"/>
            </a:lvl7pPr>
            <a:lvl8pPr marL="4171936" indent="0" algn="ctr">
              <a:buNone/>
              <a:defRPr sz="2086"/>
            </a:lvl8pPr>
            <a:lvl9pPr marL="4767927" indent="0" algn="ctr">
              <a:buNone/>
              <a:defRPr sz="20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15014" y="149985"/>
            <a:ext cx="10890461" cy="143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 dirty="0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15014" y="1882320"/>
            <a:ext cx="10890461" cy="344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606790" y="5466980"/>
            <a:ext cx="295663" cy="2211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transition spd="med"/>
  <p:hf hdr="0" ftr="0" dt="0"/>
  <p:txStyles>
    <p:titleStyle>
      <a:lvl1pPr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1pPr>
      <a:lvl2pPr indent="2286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2pPr>
      <a:lvl3pPr indent="4572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3pPr>
      <a:lvl4pPr indent="6858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4pPr>
      <a:lvl5pPr indent="9144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5pPr>
      <a:lvl6pPr indent="11430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6pPr>
      <a:lvl7pPr indent="13716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7pPr>
      <a:lvl8pPr indent="16002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8pPr>
      <a:lvl9pPr indent="1828800" algn="ctr" defTabSz="584200" eaLnBrk="1" hangingPunct="1">
        <a:defRPr sz="72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9pPr>
    </p:titleStyle>
    <p:bodyStyle>
      <a:lvl1pPr marL="304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1pPr>
      <a:lvl2pPr marL="685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2pPr>
      <a:lvl3pPr marL="1066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3pPr>
      <a:lvl4pPr marL="1447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4pPr>
      <a:lvl5pPr marL="1828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5pPr>
      <a:lvl6pPr marL="2209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6pPr>
      <a:lvl7pPr marL="2590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7pPr>
      <a:lvl8pPr marL="2971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8pPr>
      <a:lvl9pPr marL="3352800" indent="-304800" defTabSz="584200" eaLnBrk="1" hangingPunct="1">
        <a:spcBef>
          <a:spcPts val="3800"/>
        </a:spcBef>
        <a:buClr>
          <a:srgbClr val="535353"/>
        </a:buClr>
        <a:buSzPct val="82000"/>
        <a:buChar char="•"/>
        <a:defRPr sz="3800">
          <a:solidFill>
            <a:srgbClr val="535353"/>
          </a:solidFill>
          <a:latin typeface="+mn-lt"/>
          <a:ea typeface="+mn-ea"/>
          <a:cs typeface="+mn-cs"/>
          <a:sym typeface="Helvetica Neue Bold Condensed"/>
        </a:defRPr>
      </a:lvl9pPr>
    </p:bodyStyle>
    <p:otherStyle>
      <a:lvl1pPr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1pPr>
      <a:lvl2pPr indent="2286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2pPr>
      <a:lvl3pPr indent="4572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3pPr>
      <a:lvl4pPr indent="6858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4pPr>
      <a:lvl5pPr indent="9144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5pPr>
      <a:lvl6pPr indent="11430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6pPr>
      <a:lvl7pPr indent="13716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7pPr>
      <a:lvl8pPr indent="16002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8pPr>
      <a:lvl9pPr indent="1828800" algn="ctr" defTabSz="584200" eaLnBrk="1" hangingPunct="1">
        <a:defRPr>
          <a:solidFill>
            <a:schemeClr val="tx1"/>
          </a:solidFill>
          <a:latin typeface="+mn-lt"/>
          <a:ea typeface="+mn-ea"/>
          <a:cs typeface="+mn-cs"/>
          <a:sym typeface="Helvetica Neue Bold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84DD6CA-C692-9947-A852-B6787995AC91}"/>
              </a:ext>
            </a:extLst>
          </p:cNvPr>
          <p:cNvSpPr/>
          <p:nvPr/>
        </p:nvSpPr>
        <p:spPr>
          <a:xfrm>
            <a:off x="258417" y="2354067"/>
            <a:ext cx="9740348" cy="1880003"/>
          </a:xfrm>
          <a:prstGeom prst="rect">
            <a:avLst/>
          </a:prstGeom>
          <a:noFill/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70774E-E145-F84B-AA0B-8E659F584CE6}"/>
              </a:ext>
            </a:extLst>
          </p:cNvPr>
          <p:cNvSpPr/>
          <p:nvPr/>
        </p:nvSpPr>
        <p:spPr>
          <a:xfrm>
            <a:off x="596347" y="2944295"/>
            <a:ext cx="3299792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Component1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C6CB98A-B4D2-0A46-816D-12FD33EEE636}"/>
              </a:ext>
            </a:extLst>
          </p:cNvPr>
          <p:cNvSpPr/>
          <p:nvPr/>
        </p:nvSpPr>
        <p:spPr>
          <a:xfrm>
            <a:off x="5467726" y="2930440"/>
            <a:ext cx="2920900" cy="5950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Component2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 Bold Condensed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20DBA7-A727-FF4A-B9FB-512AE3376957}"/>
              </a:ext>
            </a:extLst>
          </p:cNvPr>
          <p:cNvCxnSpPr>
            <a:cxnSpLocks/>
          </p:cNvCxnSpPr>
          <p:nvPr/>
        </p:nvCxnSpPr>
        <p:spPr>
          <a:xfrm flipH="1">
            <a:off x="3856383" y="3426741"/>
            <a:ext cx="1591465" cy="0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C4C7BDE-FF0D-6B4C-B2B0-193773D6EBC6}"/>
              </a:ext>
            </a:extLst>
          </p:cNvPr>
          <p:cNvSpPr/>
          <p:nvPr/>
        </p:nvSpPr>
        <p:spPr>
          <a:xfrm>
            <a:off x="499366" y="416555"/>
            <a:ext cx="2327563" cy="96436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SUT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Test 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Suite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 Bold Condensed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260A3E-6057-6749-8D84-819F8D0F86CC}"/>
              </a:ext>
            </a:extLst>
          </p:cNvPr>
          <p:cNvSpPr txBox="1"/>
          <p:nvPr/>
        </p:nvSpPr>
        <p:spPr>
          <a:xfrm>
            <a:off x="707089" y="4471241"/>
            <a:ext cx="6673301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Component performing data mutation installed on the channel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4E7C82-4E35-C14C-A93E-D646E747C1F4}"/>
              </a:ext>
            </a:extLst>
          </p:cNvPr>
          <p:cNvCxnSpPr>
            <a:cxnSpLocks/>
          </p:cNvCxnSpPr>
          <p:nvPr/>
        </p:nvCxnSpPr>
        <p:spPr>
          <a:xfrm flipV="1">
            <a:off x="3896139" y="3088812"/>
            <a:ext cx="1571587" cy="13855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1D14B6-0CC2-9B41-BA6C-D6C87C8B1371}"/>
              </a:ext>
            </a:extLst>
          </p:cNvPr>
          <p:cNvCxnSpPr>
            <a:cxnSpLocks/>
          </p:cNvCxnSpPr>
          <p:nvPr/>
        </p:nvCxnSpPr>
        <p:spPr>
          <a:xfrm>
            <a:off x="1133061" y="1411357"/>
            <a:ext cx="0" cy="934278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20B3560-2216-D340-967A-1747BC407573}"/>
              </a:ext>
            </a:extLst>
          </p:cNvPr>
          <p:cNvCxnSpPr>
            <a:cxnSpLocks/>
          </p:cNvCxnSpPr>
          <p:nvPr/>
        </p:nvCxnSpPr>
        <p:spPr>
          <a:xfrm flipV="1">
            <a:off x="2208896" y="1431235"/>
            <a:ext cx="0" cy="909432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1D8722A-81D0-EB4E-A3AA-AED59C6F9AD6}"/>
              </a:ext>
            </a:extLst>
          </p:cNvPr>
          <p:cNvSpPr/>
          <p:nvPr/>
        </p:nvSpPr>
        <p:spPr>
          <a:xfrm>
            <a:off x="8795802" y="2424741"/>
            <a:ext cx="10983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E376B79-B021-6242-9FE4-0E29E062130F}"/>
              </a:ext>
            </a:extLst>
          </p:cNvPr>
          <p:cNvSpPr/>
          <p:nvPr/>
        </p:nvSpPr>
        <p:spPr>
          <a:xfrm>
            <a:off x="964998" y="1769166"/>
            <a:ext cx="327090" cy="241552"/>
          </a:xfrm>
          <a:prstGeom prst="roundRect">
            <a:avLst/>
          </a:prstGeom>
          <a:solidFill>
            <a:srgbClr val="92D05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70F0E5D-4643-D24C-A88D-4EDA9930CF3E}"/>
              </a:ext>
            </a:extLst>
          </p:cNvPr>
          <p:cNvSpPr/>
          <p:nvPr/>
        </p:nvSpPr>
        <p:spPr>
          <a:xfrm>
            <a:off x="2031798" y="1782418"/>
            <a:ext cx="327090" cy="241552"/>
          </a:xfrm>
          <a:prstGeom prst="roundRect">
            <a:avLst/>
          </a:prstGeom>
          <a:solidFill>
            <a:srgbClr val="92D05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A2471F3-CDC9-F643-8062-36475DAB0F07}"/>
              </a:ext>
            </a:extLst>
          </p:cNvPr>
          <p:cNvSpPr/>
          <p:nvPr/>
        </p:nvSpPr>
        <p:spPr>
          <a:xfrm>
            <a:off x="4576215" y="2935358"/>
            <a:ext cx="327090" cy="241552"/>
          </a:xfrm>
          <a:prstGeom prst="roundRect">
            <a:avLst/>
          </a:prstGeom>
          <a:solidFill>
            <a:srgbClr val="92D05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514EC68-4F62-DE40-B220-096113491992}"/>
              </a:ext>
            </a:extLst>
          </p:cNvPr>
          <p:cNvSpPr/>
          <p:nvPr/>
        </p:nvSpPr>
        <p:spPr>
          <a:xfrm>
            <a:off x="4569589" y="3326297"/>
            <a:ext cx="327090" cy="241552"/>
          </a:xfrm>
          <a:prstGeom prst="roundRect">
            <a:avLst/>
          </a:prstGeom>
          <a:solidFill>
            <a:srgbClr val="92D05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070E24A-F1FB-0A47-A853-F48BDEBFF775}"/>
              </a:ext>
            </a:extLst>
          </p:cNvPr>
          <p:cNvSpPr/>
          <p:nvPr/>
        </p:nvSpPr>
        <p:spPr>
          <a:xfrm>
            <a:off x="3535920" y="2988367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170063A-48BB-764E-9B22-A2B5BA2DFB79}"/>
              </a:ext>
            </a:extLst>
          </p:cNvPr>
          <p:cNvSpPr/>
          <p:nvPr/>
        </p:nvSpPr>
        <p:spPr>
          <a:xfrm>
            <a:off x="3529294" y="3299794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7B533D2-DE37-DB42-9153-7679D686F7C2}"/>
              </a:ext>
            </a:extLst>
          </p:cNvPr>
          <p:cNvSpPr/>
          <p:nvPr/>
        </p:nvSpPr>
        <p:spPr>
          <a:xfrm>
            <a:off x="945119" y="2365515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22C9DEB-8A86-8D4A-BD54-C34DA95964C7}"/>
              </a:ext>
            </a:extLst>
          </p:cNvPr>
          <p:cNvSpPr/>
          <p:nvPr/>
        </p:nvSpPr>
        <p:spPr>
          <a:xfrm>
            <a:off x="2031797" y="2358890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904ADF69-6661-8C44-B4C7-009113ACB84A}"/>
              </a:ext>
            </a:extLst>
          </p:cNvPr>
          <p:cNvSpPr/>
          <p:nvPr/>
        </p:nvSpPr>
        <p:spPr>
          <a:xfrm>
            <a:off x="269258" y="4532246"/>
            <a:ext cx="327090" cy="241552"/>
          </a:xfrm>
          <a:prstGeom prst="roundRect">
            <a:avLst/>
          </a:prstGeom>
          <a:solidFill>
            <a:srgbClr val="92D050"/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ABDBCB-7579-324D-B817-2429680EF92B}"/>
              </a:ext>
            </a:extLst>
          </p:cNvPr>
          <p:cNvSpPr txBox="1"/>
          <p:nvPr/>
        </p:nvSpPr>
        <p:spPr>
          <a:xfrm>
            <a:off x="717351" y="4961572"/>
            <a:ext cx="862736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 Bold Condensed"/>
              </a:rPr>
              <a:t>Component performing data mutation installed as a probe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component/SUT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535353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 Bold Condensed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0D4B214-004C-9843-9BB0-3B79A51EEAD7}"/>
              </a:ext>
            </a:extLst>
          </p:cNvPr>
          <p:cNvSpPr/>
          <p:nvPr/>
        </p:nvSpPr>
        <p:spPr>
          <a:xfrm>
            <a:off x="262633" y="5022577"/>
            <a:ext cx="327090" cy="2415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>
            <a:solidFill>
              <a:schemeClr val="bg2">
                <a:lumMod val="1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5F7579"/>
              </a:solidFill>
              <a:effectLst/>
              <a:uFillTx/>
              <a:sym typeface="Helvetica Neue Bold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8350600"/>
      </p:ext>
    </p:extLst>
  </p:cSld>
  <p:clrMapOvr>
    <a:masterClrMapping/>
  </p:clrMapOvr>
</p:sld>
</file>

<file path=ppt/theme/theme1.xml><?xml version="1.0" encoding="utf-8"?>
<a:theme xmlns:a="http://schemas.openxmlformats.org/drawingml/2006/main" name="svv-presentation">
  <a:themeElements>
    <a:clrScheme name="Custom 1">
      <a:dk1>
        <a:srgbClr val="414141"/>
      </a:dk1>
      <a:lt1>
        <a:srgbClr val="FFFFFF"/>
      </a:lt1>
      <a:dk2>
        <a:srgbClr val="414141"/>
      </a:dk2>
      <a:lt2>
        <a:srgbClr val="CCCCCC"/>
      </a:lt2>
      <a:accent1>
        <a:srgbClr val="D12520"/>
      </a:accent1>
      <a:accent2>
        <a:srgbClr val="3A1A60"/>
      </a:accent2>
      <a:accent3>
        <a:srgbClr val="0070B1"/>
      </a:accent3>
      <a:accent4>
        <a:srgbClr val="FFFFFF"/>
      </a:accent4>
      <a:accent5>
        <a:srgbClr val="FFFFFF"/>
      </a:accent5>
      <a:accent6>
        <a:srgbClr val="FFFFFF"/>
      </a:accent6>
      <a:hlink>
        <a:srgbClr val="414141"/>
      </a:hlink>
      <a:folHlink>
        <a:srgbClr val="414141"/>
      </a:folHlink>
    </a:clrScheme>
    <a:fontScheme name="White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Bold Condensed"/>
        <a:ea typeface="Helvetica Neue Bold Condensed"/>
        <a:cs typeface="Helvetica Neue Bold Condense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F7579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35353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svv-presentation</Template>
  <TotalTime>16578</TotalTime>
  <Words>27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Helvetica Neue Bold Condensed</vt:lpstr>
      <vt:lpstr>svv-presentation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FAQAS Meeting Snt-GSL</dc:title>
  <dc:creator>Oscar Eduardo CORNEJO OLIVARES</dc:creator>
  <cp:lastModifiedBy>Fabrizio PASTORE</cp:lastModifiedBy>
  <cp:revision>216</cp:revision>
  <cp:lastPrinted>2019-11-04T10:55:40Z</cp:lastPrinted>
  <dcterms:created xsi:type="dcterms:W3CDTF">2019-10-10T15:28:08Z</dcterms:created>
  <dcterms:modified xsi:type="dcterms:W3CDTF">2019-12-02T10:54:30Z</dcterms:modified>
</cp:coreProperties>
</file>