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0241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4624"/>
  </p:normalViewPr>
  <p:slideViewPr>
    <p:cSldViewPr snapToGrid="0" snapToObjects="1">
      <p:cViewPr varScale="1">
        <p:scale>
          <a:sx n="255" d="100"/>
          <a:sy n="255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441930"/>
            <a:ext cx="2570560" cy="940118"/>
          </a:xfrm>
        </p:spPr>
        <p:txBody>
          <a:bodyPr anchor="b"/>
          <a:lstStyle>
            <a:lvl1pPr algn="ctr"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418303"/>
            <a:ext cx="2268141" cy="651956"/>
          </a:xfrm>
        </p:spPr>
        <p:txBody>
          <a:bodyPr/>
          <a:lstStyle>
            <a:lvl1pPr marL="0" indent="0" algn="ctr">
              <a:buNone/>
              <a:defRPr sz="794"/>
            </a:lvl1pPr>
            <a:lvl2pPr marL="151196" indent="0" algn="ctr">
              <a:buNone/>
              <a:defRPr sz="661"/>
            </a:lvl2pPr>
            <a:lvl3pPr marL="302392" indent="0" algn="ctr">
              <a:buNone/>
              <a:defRPr sz="595"/>
            </a:lvl3pPr>
            <a:lvl4pPr marL="453588" indent="0" algn="ctr">
              <a:buNone/>
              <a:defRPr sz="529"/>
            </a:lvl4pPr>
            <a:lvl5pPr marL="604784" indent="0" algn="ctr">
              <a:buNone/>
              <a:defRPr sz="529"/>
            </a:lvl5pPr>
            <a:lvl6pPr marL="755980" indent="0" algn="ctr">
              <a:buNone/>
              <a:defRPr sz="529"/>
            </a:lvl6pPr>
            <a:lvl7pPr marL="907176" indent="0" algn="ctr">
              <a:buNone/>
              <a:defRPr sz="529"/>
            </a:lvl7pPr>
            <a:lvl8pPr marL="1058372" indent="0" algn="ctr">
              <a:buNone/>
              <a:defRPr sz="529"/>
            </a:lvl8pPr>
            <a:lvl9pPr marL="1209568" indent="0" algn="ctr">
              <a:buNone/>
              <a:defRPr sz="52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143768"/>
            <a:ext cx="652091" cy="22884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43768"/>
            <a:ext cx="1918469" cy="22884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673210"/>
            <a:ext cx="2608362" cy="1123265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1807102"/>
            <a:ext cx="2608362" cy="590699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/>
                </a:solidFill>
              </a:defRPr>
            </a:lvl1pPr>
            <a:lvl2pPr marL="15119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02392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58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78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598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176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37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56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718840"/>
            <a:ext cx="1285280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718840"/>
            <a:ext cx="1285280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3768"/>
            <a:ext cx="2608362" cy="5219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661958"/>
            <a:ext cx="1279373" cy="324415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986373"/>
            <a:ext cx="1279373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661958"/>
            <a:ext cx="1285674" cy="324415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986373"/>
            <a:ext cx="1285674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80022"/>
            <a:ext cx="975379" cy="630079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388799"/>
            <a:ext cx="1530995" cy="1918990"/>
          </a:xfrm>
        </p:spPr>
        <p:txBody>
          <a:bodyPr/>
          <a:lstStyle>
            <a:lvl1pPr>
              <a:defRPr sz="1058"/>
            </a:lvl1pPr>
            <a:lvl2pPr>
              <a:defRPr sz="926"/>
            </a:lvl2pPr>
            <a:lvl3pPr>
              <a:defRPr sz="794"/>
            </a:lvl3pPr>
            <a:lvl4pPr>
              <a:defRPr sz="661"/>
            </a:lvl4pPr>
            <a:lvl5pPr>
              <a:defRPr sz="661"/>
            </a:lvl5pPr>
            <a:lvl6pPr>
              <a:defRPr sz="661"/>
            </a:lvl6pPr>
            <a:lvl7pPr>
              <a:defRPr sz="661"/>
            </a:lvl7pPr>
            <a:lvl8pPr>
              <a:defRPr sz="661"/>
            </a:lvl8pPr>
            <a:lvl9pPr>
              <a:defRPr sz="66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810101"/>
            <a:ext cx="975379" cy="1500813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80022"/>
            <a:ext cx="975379" cy="630079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388799"/>
            <a:ext cx="1530995" cy="1918990"/>
          </a:xfrm>
        </p:spPr>
        <p:txBody>
          <a:bodyPr anchor="t"/>
          <a:lstStyle>
            <a:lvl1pPr marL="0" indent="0">
              <a:buNone/>
              <a:defRPr sz="1058"/>
            </a:lvl1pPr>
            <a:lvl2pPr marL="151196" indent="0">
              <a:buNone/>
              <a:defRPr sz="926"/>
            </a:lvl2pPr>
            <a:lvl3pPr marL="302392" indent="0">
              <a:buNone/>
              <a:defRPr sz="794"/>
            </a:lvl3pPr>
            <a:lvl4pPr marL="453588" indent="0">
              <a:buNone/>
              <a:defRPr sz="661"/>
            </a:lvl4pPr>
            <a:lvl5pPr marL="604784" indent="0">
              <a:buNone/>
              <a:defRPr sz="661"/>
            </a:lvl5pPr>
            <a:lvl6pPr marL="755980" indent="0">
              <a:buNone/>
              <a:defRPr sz="661"/>
            </a:lvl6pPr>
            <a:lvl7pPr marL="907176" indent="0">
              <a:buNone/>
              <a:defRPr sz="661"/>
            </a:lvl7pPr>
            <a:lvl8pPr marL="1058372" indent="0">
              <a:buNone/>
              <a:defRPr sz="661"/>
            </a:lvl8pPr>
            <a:lvl9pPr marL="1209568" indent="0">
              <a:buNone/>
              <a:defRPr sz="66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810101"/>
            <a:ext cx="975379" cy="1500813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43768"/>
            <a:ext cx="2608362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718840"/>
            <a:ext cx="2608362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2502814"/>
            <a:ext cx="68044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A0EA-0562-7A44-8C3A-9AB632331DF9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2502814"/>
            <a:ext cx="102066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2502814"/>
            <a:ext cx="68044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2392" rtl="0" eaLnBrk="1" latinLnBrk="0" hangingPunct="1">
        <a:lnSpc>
          <a:spcPct val="90000"/>
        </a:lnSpc>
        <a:spcBef>
          <a:spcPct val="0"/>
        </a:spcBef>
        <a:buNone/>
        <a:defRPr sz="1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" indent="-75598" algn="l" defTabSz="302392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79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799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2918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382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578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277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397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16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39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58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784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598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17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37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56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16BA5B-F22F-F747-8496-3B6023FCD990}"/>
              </a:ext>
            </a:extLst>
          </p:cNvPr>
          <p:cNvCxnSpPr>
            <a:cxnSpLocks/>
          </p:cNvCxnSpPr>
          <p:nvPr/>
        </p:nvCxnSpPr>
        <p:spPr>
          <a:xfrm flipH="1" flipV="1">
            <a:off x="1798596" y="1838662"/>
            <a:ext cx="153420" cy="8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58F6F7-D4BF-684F-B676-F738A5DD66CD}"/>
              </a:ext>
            </a:extLst>
          </p:cNvPr>
          <p:cNvSpPr/>
          <p:nvPr/>
        </p:nvSpPr>
        <p:spPr>
          <a:xfrm>
            <a:off x="1972981" y="1798416"/>
            <a:ext cx="399106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889B927-F700-5043-B364-ACF96F2BC06A}"/>
              </a:ext>
            </a:extLst>
          </p:cNvPr>
          <p:cNvCxnSpPr>
            <a:cxnSpLocks/>
          </p:cNvCxnSpPr>
          <p:nvPr/>
        </p:nvCxnSpPr>
        <p:spPr>
          <a:xfrm flipH="1" flipV="1">
            <a:off x="1927478" y="1390803"/>
            <a:ext cx="205044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DA6F126C-DD2A-054F-A155-189DBA3BFD3B}"/>
              </a:ext>
            </a:extLst>
          </p:cNvPr>
          <p:cNvSpPr/>
          <p:nvPr/>
        </p:nvSpPr>
        <p:spPr>
          <a:xfrm>
            <a:off x="2099702" y="1302887"/>
            <a:ext cx="340011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473749F-6618-8748-8354-391A0C914AF8}"/>
              </a:ext>
            </a:extLst>
          </p:cNvPr>
          <p:cNvSpPr/>
          <p:nvPr/>
        </p:nvSpPr>
        <p:spPr>
          <a:xfrm>
            <a:off x="638740" y="1126574"/>
            <a:ext cx="1870743" cy="130741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190E9D-3CD3-294C-8D0A-E47D89763BC8}"/>
              </a:ext>
            </a:extLst>
          </p:cNvPr>
          <p:cNvSpPr txBox="1"/>
          <p:nvPr/>
        </p:nvSpPr>
        <p:spPr>
          <a:xfrm>
            <a:off x="-14269" y="11722"/>
            <a:ext cx="1609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Step1. Prepare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929AA4-3567-4746-835A-786E6385683C}"/>
              </a:ext>
            </a:extLst>
          </p:cNvPr>
          <p:cNvSpPr txBox="1"/>
          <p:nvPr/>
        </p:nvSpPr>
        <p:spPr>
          <a:xfrm>
            <a:off x="1734250" y="15154"/>
            <a:ext cx="12121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Step2. Generate Mutation API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A6656E-790B-504C-B1D4-A6DCA54E0E54}"/>
              </a:ext>
            </a:extLst>
          </p:cNvPr>
          <p:cNvSpPr txBox="1"/>
          <p:nvPr/>
        </p:nvSpPr>
        <p:spPr>
          <a:xfrm>
            <a:off x="1660212" y="78632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Step3. Insert Mutation Probes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2A67B4A-F860-8B4D-BAB8-5625E93373BA}"/>
              </a:ext>
            </a:extLst>
          </p:cNvPr>
          <p:cNvSpPr txBox="1"/>
          <p:nvPr/>
        </p:nvSpPr>
        <p:spPr>
          <a:xfrm>
            <a:off x="22362" y="341160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Step4. Compile Mutants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5ABB58F-BB1F-E547-A32B-E304D8CC5097}"/>
              </a:ext>
            </a:extLst>
          </p:cNvPr>
          <p:cNvSpPr txBox="1"/>
          <p:nvPr/>
        </p:nvSpPr>
        <p:spPr>
          <a:xfrm>
            <a:off x="5844" y="112697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Step6.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5B7F9C2-817B-CD48-971A-49CFA0C04D84}"/>
              </a:ext>
            </a:extLst>
          </p:cNvPr>
          <p:cNvSpPr txBox="1"/>
          <p:nvPr/>
        </p:nvSpPr>
        <p:spPr>
          <a:xfrm>
            <a:off x="946339" y="2585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Fault Model 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Specificatons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F60135F-66B7-BD4E-857D-D9C718806BD1}"/>
              </a:ext>
            </a:extLst>
          </p:cNvPr>
          <p:cNvSpPr/>
          <p:nvPr/>
        </p:nvSpPr>
        <p:spPr>
          <a:xfrm>
            <a:off x="979421" y="38174"/>
            <a:ext cx="612012" cy="250463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D638456F-F279-FA44-9465-BD25511AF75B}"/>
              </a:ext>
            </a:extLst>
          </p:cNvPr>
          <p:cNvSpPr/>
          <p:nvPr/>
        </p:nvSpPr>
        <p:spPr>
          <a:xfrm>
            <a:off x="58767" y="11722"/>
            <a:ext cx="622551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F4DB28F9-4253-2043-A1AC-54B02129562B}"/>
              </a:ext>
            </a:extLst>
          </p:cNvPr>
          <p:cNvSpPr/>
          <p:nvPr/>
        </p:nvSpPr>
        <p:spPr>
          <a:xfrm>
            <a:off x="1816260" y="11722"/>
            <a:ext cx="1043529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49F6E3FE-60D8-EE4D-8A9F-6BA27DF6E58F}"/>
              </a:ext>
            </a:extLst>
          </p:cNvPr>
          <p:cNvSpPr/>
          <p:nvPr/>
        </p:nvSpPr>
        <p:spPr>
          <a:xfrm>
            <a:off x="1740535" y="786327"/>
            <a:ext cx="1043529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D1E286E6-AA8F-F64B-8299-045F0DAB7DE8}"/>
              </a:ext>
            </a:extLst>
          </p:cNvPr>
          <p:cNvSpPr/>
          <p:nvPr/>
        </p:nvSpPr>
        <p:spPr>
          <a:xfrm>
            <a:off x="68996" y="343640"/>
            <a:ext cx="1338184" cy="71624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9DE380B-96B0-1D4D-93C2-28F9E2597424}"/>
              </a:ext>
            </a:extLst>
          </p:cNvPr>
          <p:cNvSpPr txBox="1"/>
          <p:nvPr/>
        </p:nvSpPr>
        <p:spPr>
          <a:xfrm>
            <a:off x="1997710" y="313593"/>
            <a:ext cx="6254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API</a:t>
            </a:r>
          </a:p>
        </p:txBody>
      </p:sp>
      <p:sp>
        <p:nvSpPr>
          <p:cNvPr id="227" name="Parallelogram 226">
            <a:extLst>
              <a:ext uri="{FF2B5EF4-FFF2-40B4-BE49-F238E27FC236}">
                <a16:creationId xmlns:a16="http://schemas.microsoft.com/office/drawing/2014/main" id="{0B6A6792-DD59-E64D-972D-AC3F8C336DBA}"/>
              </a:ext>
            </a:extLst>
          </p:cNvPr>
          <p:cNvSpPr/>
          <p:nvPr/>
        </p:nvSpPr>
        <p:spPr>
          <a:xfrm>
            <a:off x="1990650" y="286402"/>
            <a:ext cx="591259" cy="207124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7C6427-F7DB-444B-BB2B-E9E41CB19F03}"/>
              </a:ext>
            </a:extLst>
          </p:cNvPr>
          <p:cNvSpPr txBox="1"/>
          <p:nvPr/>
        </p:nvSpPr>
        <p:spPr>
          <a:xfrm>
            <a:off x="2618067" y="522391"/>
            <a:ext cx="3385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3" name="Parallelogram 232">
            <a:extLst>
              <a:ext uri="{FF2B5EF4-FFF2-40B4-BE49-F238E27FC236}">
                <a16:creationId xmlns:a16="http://schemas.microsoft.com/office/drawing/2014/main" id="{399CC323-D2C2-2249-9156-7787854E938A}"/>
              </a:ext>
            </a:extLst>
          </p:cNvPr>
          <p:cNvSpPr/>
          <p:nvPr/>
        </p:nvSpPr>
        <p:spPr>
          <a:xfrm>
            <a:off x="2609544" y="504888"/>
            <a:ext cx="35560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6C545A7-EA7C-3F48-9D11-CF554C7FAA13}"/>
              </a:ext>
            </a:extLst>
          </p:cNvPr>
          <p:cNvSpPr txBox="1"/>
          <p:nvPr/>
        </p:nvSpPr>
        <p:spPr>
          <a:xfrm>
            <a:off x="1472810" y="52074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5" name="Parallelogram 234">
            <a:extLst>
              <a:ext uri="{FF2B5EF4-FFF2-40B4-BE49-F238E27FC236}">
                <a16:creationId xmlns:a16="http://schemas.microsoft.com/office/drawing/2014/main" id="{F8CCA0F1-0819-D64D-9FF8-F7E3DE7D3D56}"/>
              </a:ext>
            </a:extLst>
          </p:cNvPr>
          <p:cNvSpPr/>
          <p:nvPr/>
        </p:nvSpPr>
        <p:spPr>
          <a:xfrm>
            <a:off x="1512342" y="55187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5AB7A54-0FFC-BC42-9097-39BB383CA183}"/>
              </a:ext>
            </a:extLst>
          </p:cNvPr>
          <p:cNvSpPr txBox="1"/>
          <p:nvPr/>
        </p:nvSpPr>
        <p:spPr>
          <a:xfrm>
            <a:off x="141864" y="6925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38" name="Parallelogram 237">
            <a:extLst>
              <a:ext uri="{FF2B5EF4-FFF2-40B4-BE49-F238E27FC236}">
                <a16:creationId xmlns:a16="http://schemas.microsoft.com/office/drawing/2014/main" id="{0498A7E5-4F5D-D24B-AA5A-473EB4588B25}"/>
              </a:ext>
            </a:extLst>
          </p:cNvPr>
          <p:cNvSpPr/>
          <p:nvPr/>
        </p:nvSpPr>
        <p:spPr>
          <a:xfrm>
            <a:off x="163502" y="72999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56CA18-A721-8D45-AFDA-E7B3337EA17E}"/>
              </a:ext>
            </a:extLst>
          </p:cNvPr>
          <p:cNvSpPr txBox="1"/>
          <p:nvPr/>
        </p:nvSpPr>
        <p:spPr>
          <a:xfrm>
            <a:off x="843821" y="725458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E6E598DB-593B-954C-8805-15D6A4DBA214}"/>
              </a:ext>
            </a:extLst>
          </p:cNvPr>
          <p:cNvSpPr/>
          <p:nvPr/>
        </p:nvSpPr>
        <p:spPr>
          <a:xfrm>
            <a:off x="874522" y="732870"/>
            <a:ext cx="399106" cy="165959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4A83C80B-8DD9-7F42-B3FE-FA1019EC65D6}"/>
              </a:ext>
            </a:extLst>
          </p:cNvPr>
          <p:cNvSpPr/>
          <p:nvPr/>
        </p:nvSpPr>
        <p:spPr>
          <a:xfrm>
            <a:off x="114840" y="518551"/>
            <a:ext cx="1255052" cy="50382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FD538B1-9E3B-AB48-A382-40C9F341ABB4}"/>
              </a:ext>
            </a:extLst>
          </p:cNvPr>
          <p:cNvSpPr txBox="1"/>
          <p:nvPr/>
        </p:nvSpPr>
        <p:spPr>
          <a:xfrm>
            <a:off x="68996" y="518414"/>
            <a:ext cx="13869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</a:t>
            </a: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 mutation operation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44BFFA4-660E-A643-A582-C471BC42CA74}"/>
              </a:ext>
            </a:extLst>
          </p:cNvPr>
          <p:cNvCxnSpPr>
            <a:cxnSpLocks/>
          </p:cNvCxnSpPr>
          <p:nvPr/>
        </p:nvCxnSpPr>
        <p:spPr>
          <a:xfrm>
            <a:off x="114840" y="703080"/>
            <a:ext cx="1255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3D2C09B-9659-8840-AC54-D4C292F8AF24}"/>
              </a:ext>
            </a:extLst>
          </p:cNvPr>
          <p:cNvCxnSpPr>
            <a:cxnSpLocks/>
          </p:cNvCxnSpPr>
          <p:nvPr/>
        </p:nvCxnSpPr>
        <p:spPr>
          <a:xfrm>
            <a:off x="716693" y="110516"/>
            <a:ext cx="2163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973EFD7-F8D8-184B-83EC-C3959465944E}"/>
              </a:ext>
            </a:extLst>
          </p:cNvPr>
          <p:cNvCxnSpPr>
            <a:cxnSpLocks/>
          </p:cNvCxnSpPr>
          <p:nvPr/>
        </p:nvCxnSpPr>
        <p:spPr>
          <a:xfrm>
            <a:off x="1562112" y="110942"/>
            <a:ext cx="241760" cy="3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0D0D426-011F-104A-943E-ACED93B79C67}"/>
              </a:ext>
            </a:extLst>
          </p:cNvPr>
          <p:cNvCxnSpPr>
            <a:cxnSpLocks/>
          </p:cNvCxnSpPr>
          <p:nvPr/>
        </p:nvCxnSpPr>
        <p:spPr>
          <a:xfrm>
            <a:off x="2274687" y="181010"/>
            <a:ext cx="0" cy="198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8888158-ADB7-3A45-AFC6-1DE2BB209679}"/>
              </a:ext>
            </a:extLst>
          </p:cNvPr>
          <p:cNvCxnSpPr>
            <a:cxnSpLocks/>
            <a:stCxn id="232" idx="1"/>
          </p:cNvCxnSpPr>
          <p:nvPr/>
        </p:nvCxnSpPr>
        <p:spPr>
          <a:xfrm flipH="1">
            <a:off x="2434777" y="614724"/>
            <a:ext cx="183290" cy="20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6BA1631-6BAF-3B4B-B190-96A62D85CD9F}"/>
              </a:ext>
            </a:extLst>
          </p:cNvPr>
          <p:cNvCxnSpPr>
            <a:cxnSpLocks/>
          </p:cNvCxnSpPr>
          <p:nvPr/>
        </p:nvCxnSpPr>
        <p:spPr>
          <a:xfrm flipH="1" flipV="1">
            <a:off x="1940521" y="660078"/>
            <a:ext cx="154402" cy="172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9EACA33-BD7E-C44A-B471-64A7A192D80E}"/>
              </a:ext>
            </a:extLst>
          </p:cNvPr>
          <p:cNvCxnSpPr>
            <a:cxnSpLocks/>
          </p:cNvCxnSpPr>
          <p:nvPr/>
        </p:nvCxnSpPr>
        <p:spPr>
          <a:xfrm flipH="1">
            <a:off x="1259031" y="723242"/>
            <a:ext cx="332402" cy="85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3FB6FE5-3F00-024E-B882-9CA871FCD3DD}"/>
              </a:ext>
            </a:extLst>
          </p:cNvPr>
          <p:cNvCxnSpPr>
            <a:cxnSpLocks/>
            <a:stCxn id="240" idx="1"/>
            <a:endCxn id="238" idx="2"/>
          </p:cNvCxnSpPr>
          <p:nvPr/>
        </p:nvCxnSpPr>
        <p:spPr>
          <a:xfrm flipH="1">
            <a:off x="584991" y="815850"/>
            <a:ext cx="289531" cy="1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DF706E1-B5FA-D64C-958E-CE82A26C19E8}"/>
              </a:ext>
            </a:extLst>
          </p:cNvPr>
          <p:cNvSpPr txBox="1"/>
          <p:nvPr/>
        </p:nvSpPr>
        <p:spPr>
          <a:xfrm>
            <a:off x="618235" y="1119353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Step5. Execute Test Suite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20B2C4E-A10D-B44A-8BE8-FD850EB5C6BB}"/>
              </a:ext>
            </a:extLst>
          </p:cNvPr>
          <p:cNvSpPr txBox="1"/>
          <p:nvPr/>
        </p:nvSpPr>
        <p:spPr>
          <a:xfrm>
            <a:off x="1353588" y="17449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53" name="Parallelogram 252">
            <a:extLst>
              <a:ext uri="{FF2B5EF4-FFF2-40B4-BE49-F238E27FC236}">
                <a16:creationId xmlns:a16="http://schemas.microsoft.com/office/drawing/2014/main" id="{47E92AF6-33B7-4243-BDE1-6550F4E2C285}"/>
              </a:ext>
            </a:extLst>
          </p:cNvPr>
          <p:cNvSpPr/>
          <p:nvPr/>
        </p:nvSpPr>
        <p:spPr>
          <a:xfrm>
            <a:off x="1375226" y="1782333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F4592E-0B33-E640-9C85-9847E76F508D}"/>
              </a:ext>
            </a:extLst>
          </p:cNvPr>
          <p:cNvSpPr txBox="1"/>
          <p:nvPr/>
        </p:nvSpPr>
        <p:spPr>
          <a:xfrm>
            <a:off x="1952016" y="1796327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DFA2606-CE55-5746-821F-B9AE4DEEF365}"/>
              </a:ext>
            </a:extLst>
          </p:cNvPr>
          <p:cNvSpPr/>
          <p:nvPr/>
        </p:nvSpPr>
        <p:spPr>
          <a:xfrm>
            <a:off x="723582" y="1596222"/>
            <a:ext cx="1707321" cy="7902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195F30-EA8D-934D-818E-6D8FD06BC82D}"/>
              </a:ext>
            </a:extLst>
          </p:cNvPr>
          <p:cNvSpPr txBox="1"/>
          <p:nvPr/>
        </p:nvSpPr>
        <p:spPr>
          <a:xfrm>
            <a:off x="723583" y="1582677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 mutant</a:t>
            </a:r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1B915E1-3E55-544F-A1F3-14B31DE55E41}"/>
              </a:ext>
            </a:extLst>
          </p:cNvPr>
          <p:cNvCxnSpPr>
            <a:cxnSpLocks/>
          </p:cNvCxnSpPr>
          <p:nvPr/>
        </p:nvCxnSpPr>
        <p:spPr>
          <a:xfrm flipV="1">
            <a:off x="711862" y="1732195"/>
            <a:ext cx="1686949" cy="127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FCED11E-CF43-CB47-A68F-2401FBC8064A}"/>
              </a:ext>
            </a:extLst>
          </p:cNvPr>
          <p:cNvCxnSpPr>
            <a:cxnSpLocks/>
            <a:stCxn id="264" idx="5"/>
          </p:cNvCxnSpPr>
          <p:nvPr/>
        </p:nvCxnSpPr>
        <p:spPr>
          <a:xfrm flipH="1">
            <a:off x="1209624" y="1389461"/>
            <a:ext cx="1477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A499C7B-D37E-2F49-A824-B01B6B9F6AC5}"/>
              </a:ext>
            </a:extLst>
          </p:cNvPr>
          <p:cNvSpPr txBox="1"/>
          <p:nvPr/>
        </p:nvSpPr>
        <p:spPr>
          <a:xfrm>
            <a:off x="791795" y="1759810"/>
            <a:ext cx="41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Failing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260" name="Parallelogram 259">
            <a:extLst>
              <a:ext uri="{FF2B5EF4-FFF2-40B4-BE49-F238E27FC236}">
                <a16:creationId xmlns:a16="http://schemas.microsoft.com/office/drawing/2014/main" id="{B086CDBC-DBB9-EF4A-A28D-418D235BA2E2}"/>
              </a:ext>
            </a:extLst>
          </p:cNvPr>
          <p:cNvSpPr/>
          <p:nvPr/>
        </p:nvSpPr>
        <p:spPr>
          <a:xfrm>
            <a:off x="771741" y="179119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6E27CC4-4984-B74C-B2A4-4D1177572E52}"/>
              </a:ext>
            </a:extLst>
          </p:cNvPr>
          <p:cNvSpPr txBox="1"/>
          <p:nvPr/>
        </p:nvSpPr>
        <p:spPr>
          <a:xfrm>
            <a:off x="723584" y="2068811"/>
            <a:ext cx="91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Performed</a:t>
            </a:r>
            <a:b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(Y/N)</a:t>
            </a:r>
          </a:p>
        </p:txBody>
      </p:sp>
      <p:sp>
        <p:nvSpPr>
          <p:cNvPr id="262" name="Parallelogram 261">
            <a:extLst>
              <a:ext uri="{FF2B5EF4-FFF2-40B4-BE49-F238E27FC236}">
                <a16:creationId xmlns:a16="http://schemas.microsoft.com/office/drawing/2014/main" id="{75FF66F6-B8DE-C549-B4AC-C3EF31E0592E}"/>
              </a:ext>
            </a:extLst>
          </p:cNvPr>
          <p:cNvSpPr/>
          <p:nvPr/>
        </p:nvSpPr>
        <p:spPr>
          <a:xfrm>
            <a:off x="775211" y="2106227"/>
            <a:ext cx="809165" cy="218287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0D406A0-9E71-9E4F-9A90-49FE614A84E1}"/>
              </a:ext>
            </a:extLst>
          </p:cNvPr>
          <p:cNvSpPr txBox="1"/>
          <p:nvPr/>
        </p:nvSpPr>
        <p:spPr>
          <a:xfrm>
            <a:off x="1296586" y="1250463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collecting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 Coverage</a:t>
            </a:r>
          </a:p>
          <a:p>
            <a:pPr algn="ctr"/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Parallelogram 263">
            <a:extLst>
              <a:ext uri="{FF2B5EF4-FFF2-40B4-BE49-F238E27FC236}">
                <a16:creationId xmlns:a16="http://schemas.microsoft.com/office/drawing/2014/main" id="{731DD9D1-7EB9-4149-805C-107F4E2F64B9}"/>
              </a:ext>
            </a:extLst>
          </p:cNvPr>
          <p:cNvSpPr/>
          <p:nvPr/>
        </p:nvSpPr>
        <p:spPr>
          <a:xfrm>
            <a:off x="1332120" y="1288376"/>
            <a:ext cx="681965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F92F1E-1DD0-E047-A5A5-A04026552132}"/>
              </a:ext>
            </a:extLst>
          </p:cNvPr>
          <p:cNvSpPr txBox="1"/>
          <p:nvPr/>
        </p:nvSpPr>
        <p:spPr>
          <a:xfrm>
            <a:off x="2030927" y="1288846"/>
            <a:ext cx="4678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1BB5BE5-7324-7740-B993-C0A6ED77B3D7}"/>
              </a:ext>
            </a:extLst>
          </p:cNvPr>
          <p:cNvSpPr txBox="1"/>
          <p:nvPr/>
        </p:nvSpPr>
        <p:spPr>
          <a:xfrm>
            <a:off x="762600" y="1278805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67" name="Parallelogram 266">
            <a:extLst>
              <a:ext uri="{FF2B5EF4-FFF2-40B4-BE49-F238E27FC236}">
                <a16:creationId xmlns:a16="http://schemas.microsoft.com/office/drawing/2014/main" id="{C674116C-8100-0D45-A1D3-2DDDD6E922EE}"/>
              </a:ext>
            </a:extLst>
          </p:cNvPr>
          <p:cNvSpPr/>
          <p:nvPr/>
        </p:nvSpPr>
        <p:spPr>
          <a:xfrm>
            <a:off x="808780" y="130288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80B5BA8-5DEF-0744-B281-063724D31D37}"/>
              </a:ext>
            </a:extLst>
          </p:cNvPr>
          <p:cNvCxnSpPr>
            <a:cxnSpLocks/>
            <a:stCxn id="253" idx="5"/>
          </p:cNvCxnSpPr>
          <p:nvPr/>
        </p:nvCxnSpPr>
        <p:spPr>
          <a:xfrm flipH="1">
            <a:off x="1198811" y="1883418"/>
            <a:ext cx="201686" cy="203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224B6D3-205D-0B48-89E4-597730F6DC47}"/>
              </a:ext>
            </a:extLst>
          </p:cNvPr>
          <p:cNvCxnSpPr>
            <a:cxnSpLocks/>
          </p:cNvCxnSpPr>
          <p:nvPr/>
        </p:nvCxnSpPr>
        <p:spPr>
          <a:xfrm flipH="1">
            <a:off x="2323850" y="1468222"/>
            <a:ext cx="318092" cy="355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752253D-E44D-534B-943C-37C27C42BD85}"/>
              </a:ext>
            </a:extLst>
          </p:cNvPr>
          <p:cNvCxnSpPr>
            <a:cxnSpLocks/>
          </p:cNvCxnSpPr>
          <p:nvPr/>
        </p:nvCxnSpPr>
        <p:spPr>
          <a:xfrm flipV="1">
            <a:off x="1875306" y="486202"/>
            <a:ext cx="219617" cy="10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1C82507-914C-BA44-A696-DF8D011A5D0B}"/>
              </a:ext>
            </a:extLst>
          </p:cNvPr>
          <p:cNvSpPr/>
          <p:nvPr/>
        </p:nvSpPr>
        <p:spPr>
          <a:xfrm>
            <a:off x="1861648" y="502164"/>
            <a:ext cx="4892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&lt;&lt;use&gt;&gt;</a:t>
            </a:r>
            <a:endParaRPr lang="en-LU" sz="1400" dirty="0"/>
          </a:p>
        </p:txBody>
      </p: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69AA37B5-D1F5-2846-AB03-14BC52497288}"/>
              </a:ext>
            </a:extLst>
          </p:cNvPr>
          <p:cNvSpPr/>
          <p:nvPr/>
        </p:nvSpPr>
        <p:spPr>
          <a:xfrm>
            <a:off x="42391" y="1126574"/>
            <a:ext cx="528390" cy="524084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5A22678-2F50-774C-8F97-1CC5E2D44649}"/>
              </a:ext>
            </a:extLst>
          </p:cNvPr>
          <p:cNvSpPr txBox="1"/>
          <p:nvPr/>
        </p:nvSpPr>
        <p:spPr>
          <a:xfrm>
            <a:off x="21464" y="174035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3375709C-4D6B-A241-B0ED-EA99AEF459D7}"/>
              </a:ext>
            </a:extLst>
          </p:cNvPr>
          <p:cNvSpPr/>
          <p:nvPr/>
        </p:nvSpPr>
        <p:spPr>
          <a:xfrm>
            <a:off x="74360" y="1777773"/>
            <a:ext cx="446760" cy="207316"/>
          </a:xfrm>
          <a:prstGeom prst="parallelogram">
            <a:avLst>
              <a:gd name="adj" fmla="val 2511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824C42-7AF9-514C-94EA-34296B78F0A1}"/>
              </a:ext>
            </a:extLst>
          </p:cNvPr>
          <p:cNvSpPr txBox="1"/>
          <p:nvPr/>
        </p:nvSpPr>
        <p:spPr>
          <a:xfrm>
            <a:off x="-1598" y="1991119"/>
            <a:ext cx="56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0BEFA41B-627E-424A-BE74-18914EA6E22B}"/>
              </a:ext>
            </a:extLst>
          </p:cNvPr>
          <p:cNvSpPr/>
          <p:nvPr/>
        </p:nvSpPr>
        <p:spPr>
          <a:xfrm>
            <a:off x="31879" y="2028535"/>
            <a:ext cx="489241" cy="326416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1042A0-78AF-9648-A8FB-BAF18A7BE082}"/>
              </a:ext>
            </a:extLst>
          </p:cNvPr>
          <p:cNvSpPr txBox="1"/>
          <p:nvPr/>
        </p:nvSpPr>
        <p:spPr>
          <a:xfrm>
            <a:off x="33141" y="2334025"/>
            <a:ext cx="481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sp>
        <p:nvSpPr>
          <p:cNvPr id="278" name="Parallelogram 277">
            <a:extLst>
              <a:ext uri="{FF2B5EF4-FFF2-40B4-BE49-F238E27FC236}">
                <a16:creationId xmlns:a16="http://schemas.microsoft.com/office/drawing/2014/main" id="{FE1E8BA5-83FD-124A-87B9-32CED5C2BB96}"/>
              </a:ext>
            </a:extLst>
          </p:cNvPr>
          <p:cNvSpPr/>
          <p:nvPr/>
        </p:nvSpPr>
        <p:spPr>
          <a:xfrm>
            <a:off x="65999" y="237144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3470186-EDDC-0549-9C05-65E95CF796A0}"/>
              </a:ext>
            </a:extLst>
          </p:cNvPr>
          <p:cNvCxnSpPr>
            <a:cxnSpLocks/>
          </p:cNvCxnSpPr>
          <p:nvPr/>
        </p:nvCxnSpPr>
        <p:spPr>
          <a:xfrm flipH="1">
            <a:off x="552930" y="1393012"/>
            <a:ext cx="224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4214F3B-9D6D-1945-8D40-8973F89B8E17}"/>
              </a:ext>
            </a:extLst>
          </p:cNvPr>
          <p:cNvCxnSpPr>
            <a:cxnSpLocks/>
            <a:endCxn id="259" idx="3"/>
          </p:cNvCxnSpPr>
          <p:nvPr/>
        </p:nvCxnSpPr>
        <p:spPr>
          <a:xfrm flipH="1">
            <a:off x="1205690" y="1874640"/>
            <a:ext cx="190790" cy="23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9577D3E-3AA1-614F-89EB-104455B02C11}"/>
              </a:ext>
            </a:extLst>
          </p:cNvPr>
          <p:cNvCxnSpPr>
            <a:cxnSpLocks/>
          </p:cNvCxnSpPr>
          <p:nvPr/>
        </p:nvCxnSpPr>
        <p:spPr>
          <a:xfrm>
            <a:off x="301290" y="1648964"/>
            <a:ext cx="0" cy="16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69977EA2-27BB-0543-A30D-1E08FA0FB2EE}"/>
              </a:ext>
            </a:extLst>
          </p:cNvPr>
          <p:cNvSpPr txBox="1"/>
          <p:nvPr/>
        </p:nvSpPr>
        <p:spPr>
          <a:xfrm>
            <a:off x="2527221" y="1227934"/>
            <a:ext cx="5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 Test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</a:p>
        </p:txBody>
      </p:sp>
      <p:sp>
        <p:nvSpPr>
          <p:cNvPr id="283" name="Parallelogram 282">
            <a:extLst>
              <a:ext uri="{FF2B5EF4-FFF2-40B4-BE49-F238E27FC236}">
                <a16:creationId xmlns:a16="http://schemas.microsoft.com/office/drawing/2014/main" id="{0E878C6F-1162-6A45-88C9-B28632B6F3DD}"/>
              </a:ext>
            </a:extLst>
          </p:cNvPr>
          <p:cNvSpPr/>
          <p:nvPr/>
        </p:nvSpPr>
        <p:spPr>
          <a:xfrm>
            <a:off x="2579965" y="1245105"/>
            <a:ext cx="413580" cy="232596"/>
          </a:xfrm>
          <a:prstGeom prst="parallelogram">
            <a:avLst>
              <a:gd name="adj" fmla="val 12062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ECC1E4-DDE4-A04B-B9CE-2F6727DDE4E6}"/>
              </a:ext>
            </a:extLst>
          </p:cNvPr>
          <p:cNvSpPr txBox="1"/>
          <p:nvPr/>
        </p:nvSpPr>
        <p:spPr>
          <a:xfrm>
            <a:off x="910837" y="2541720"/>
            <a:ext cx="5261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160818-AC89-3D4D-922C-EFA8C7F2CFE0}"/>
              </a:ext>
            </a:extLst>
          </p:cNvPr>
          <p:cNvSpPr txBox="1"/>
          <p:nvPr/>
        </p:nvSpPr>
        <p:spPr>
          <a:xfrm>
            <a:off x="1596287" y="2534342"/>
            <a:ext cx="7248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Automated step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53AB6CA7-9BFE-AA48-8030-36A5A8AA0C1F}"/>
              </a:ext>
            </a:extLst>
          </p:cNvPr>
          <p:cNvSpPr/>
          <p:nvPr/>
        </p:nvSpPr>
        <p:spPr>
          <a:xfrm>
            <a:off x="1415272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193E803-731C-124E-B3D1-2B36283ABB7C}"/>
              </a:ext>
            </a:extLst>
          </p:cNvPr>
          <p:cNvSpPr txBox="1"/>
          <p:nvPr/>
        </p:nvSpPr>
        <p:spPr>
          <a:xfrm>
            <a:off x="2463420" y="2534567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Manual step</a:t>
            </a: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00DC7EC0-8FA5-6C40-9936-2D99D91DFF27}"/>
              </a:ext>
            </a:extLst>
          </p:cNvPr>
          <p:cNvSpPr/>
          <p:nvPr/>
        </p:nvSpPr>
        <p:spPr>
          <a:xfrm>
            <a:off x="2274399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35E79F-1001-0A4E-A299-7BD8F2650A68}"/>
              </a:ext>
            </a:extLst>
          </p:cNvPr>
          <p:cNvCxnSpPr>
            <a:cxnSpLocks/>
          </p:cNvCxnSpPr>
          <p:nvPr/>
        </p:nvCxnSpPr>
        <p:spPr>
          <a:xfrm>
            <a:off x="751820" y="2628867"/>
            <a:ext cx="226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D33BEAF-26F8-074B-9278-634D3C2F716E}"/>
              </a:ext>
            </a:extLst>
          </p:cNvPr>
          <p:cNvSpPr txBox="1"/>
          <p:nvPr/>
        </p:nvSpPr>
        <p:spPr>
          <a:xfrm>
            <a:off x="623188" y="2424270"/>
            <a:ext cx="4828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E6EDBF5A-5044-374E-BA3E-81CC5325E2E5}"/>
              </a:ext>
            </a:extLst>
          </p:cNvPr>
          <p:cNvCxnSpPr>
            <a:cxnSpLocks/>
          </p:cNvCxnSpPr>
          <p:nvPr/>
        </p:nvCxnSpPr>
        <p:spPr>
          <a:xfrm flipH="1">
            <a:off x="2373870" y="1379471"/>
            <a:ext cx="22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E2E780-E07B-8F47-B0AE-88B31C0835B9}"/>
              </a:ext>
            </a:extLst>
          </p:cNvPr>
          <p:cNvCxnSpPr>
            <a:cxnSpLocks/>
            <a:stCxn id="259" idx="1"/>
          </p:cNvCxnSpPr>
          <p:nvPr/>
        </p:nvCxnSpPr>
        <p:spPr>
          <a:xfrm flipH="1" flipV="1">
            <a:off x="582584" y="1535692"/>
            <a:ext cx="209211" cy="36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164135E-F4E6-B74F-A268-18F7E70E003F}"/>
              </a:ext>
            </a:extLst>
          </p:cNvPr>
          <p:cNvCxnSpPr>
            <a:cxnSpLocks/>
          </p:cNvCxnSpPr>
          <p:nvPr/>
        </p:nvCxnSpPr>
        <p:spPr>
          <a:xfrm flipH="1" flipV="1">
            <a:off x="554597" y="1611630"/>
            <a:ext cx="241878" cy="623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6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91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15</cp:revision>
  <cp:lastPrinted>2020-05-29T13:29:11Z</cp:lastPrinted>
  <dcterms:created xsi:type="dcterms:W3CDTF">2020-05-29T12:46:43Z</dcterms:created>
  <dcterms:modified xsi:type="dcterms:W3CDTF">2021-09-03T17:36:30Z</dcterms:modified>
</cp:coreProperties>
</file>