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0483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327"/>
  </p:normalViewPr>
  <p:slideViewPr>
    <p:cSldViewPr snapToGrid="0" snapToObjects="1">
      <p:cViewPr varScale="1">
        <p:scale>
          <a:sx n="228" d="100"/>
          <a:sy n="228" d="100"/>
        </p:scale>
        <p:origin x="23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668"/>
            <a:ext cx="453628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566988"/>
            <a:ext cx="453628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733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967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28368" y="57474"/>
            <a:ext cx="130418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5826" y="57474"/>
            <a:ext cx="3836938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520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193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76" y="269125"/>
            <a:ext cx="521672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676" y="722415"/>
            <a:ext cx="521672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474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826" y="287367"/>
            <a:ext cx="2570559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1990" y="287367"/>
            <a:ext cx="2570559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0662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4" y="57474"/>
            <a:ext cx="5216723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614" y="264627"/>
            <a:ext cx="2558746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14" y="394318"/>
            <a:ext cx="2558746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61990" y="264627"/>
            <a:ext cx="257134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61990" y="394318"/>
            <a:ext cx="2571347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6192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615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002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4" y="71967"/>
            <a:ext cx="195075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347" y="155428"/>
            <a:ext cx="3061990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614" y="323850"/>
            <a:ext cx="195075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4393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4" y="71967"/>
            <a:ext cx="195075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71347" y="155428"/>
            <a:ext cx="3061990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614" y="323850"/>
            <a:ext cx="195075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365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826" y="57474"/>
            <a:ext cx="521672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26" y="287367"/>
            <a:ext cx="521672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5826" y="1000537"/>
            <a:ext cx="136088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97A6-25D0-2E42-9ECE-D7DEFFCEB3D1}" type="datetimeFigureOut">
              <a:rPr lang="en-LU" smtClean="0"/>
              <a:t>02/09/2021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3524" y="1000537"/>
            <a:ext cx="204132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1665" y="1000537"/>
            <a:ext cx="136088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AFF1-56A5-514C-9AF8-6BB86C45F0A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18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543300-8838-2345-BD07-ADD2FCCC9A73}"/>
              </a:ext>
            </a:extLst>
          </p:cNvPr>
          <p:cNvSpPr txBox="1"/>
          <p:nvPr/>
        </p:nvSpPr>
        <p:spPr>
          <a:xfrm>
            <a:off x="-57150" y="-64274"/>
            <a:ext cx="28895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switch(</a:t>
            </a:r>
            <a:r>
              <a:rPr lang="en-GB" sz="1400" dirty="0" err="1"/>
              <a:t>message_type</a:t>
            </a:r>
            <a:r>
              <a:rPr lang="en-GB" sz="1400" dirty="0"/>
              <a:t>)</a:t>
            </a:r>
          </a:p>
          <a:p>
            <a:r>
              <a:rPr lang="en-GB" sz="1400" dirty="0"/>
              <a:t>    case </a:t>
            </a:r>
            <a:r>
              <a:rPr lang="en-GB" sz="1400" dirty="0" err="1"/>
              <a:t>IfStatus</a:t>
            </a:r>
            <a:r>
              <a:rPr lang="en-GB" sz="1400" dirty="0"/>
              <a:t>:</a:t>
            </a:r>
          </a:p>
          <a:p>
            <a:r>
              <a:rPr lang="en-GB" sz="1400" dirty="0"/>
              <a:t>       </a:t>
            </a:r>
            <a:r>
              <a:rPr lang="en-GB" sz="1400" dirty="0" err="1"/>
              <a:t>GetIfStatus</a:t>
            </a:r>
            <a:r>
              <a:rPr lang="en-GB" sz="1400" dirty="0"/>
              <a:t>(buffer);</a:t>
            </a:r>
          </a:p>
          <a:p>
            <a:r>
              <a:rPr lang="en-GB" sz="1400" dirty="0"/>
              <a:t>       </a:t>
            </a:r>
            <a:r>
              <a:rPr lang="en-GB" sz="1400" b="1" dirty="0" err="1"/>
              <a:t>mutate_FM_IfStatus</a:t>
            </a:r>
            <a:r>
              <a:rPr lang="en-GB" sz="1400" dirty="0"/>
              <a:t>( buffer);</a:t>
            </a:r>
          </a:p>
          <a:p>
            <a:r>
              <a:rPr lang="en-GB" sz="1400" dirty="0"/>
              <a:t>       break;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1737E-7470-F548-B7A2-77A09A897081}"/>
              </a:ext>
            </a:extLst>
          </p:cNvPr>
          <p:cNvSpPr/>
          <p:nvPr/>
        </p:nvSpPr>
        <p:spPr>
          <a:xfrm>
            <a:off x="43212" y="810796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360CD-5873-F04E-BBB5-22D5B3AA79FF}"/>
              </a:ext>
            </a:extLst>
          </p:cNvPr>
          <p:cNvSpPr/>
          <p:nvPr/>
        </p:nvSpPr>
        <p:spPr>
          <a:xfrm>
            <a:off x="-1" y="0"/>
            <a:ext cx="6048375" cy="1079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859E8-7E69-824E-8B8D-22084C18A2DE}"/>
              </a:ext>
            </a:extLst>
          </p:cNvPr>
          <p:cNvSpPr txBox="1"/>
          <p:nvPr/>
        </p:nvSpPr>
        <p:spPr>
          <a:xfrm>
            <a:off x="3096089" y="-106778"/>
            <a:ext cx="26886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…</a:t>
            </a:r>
          </a:p>
          <a:p>
            <a:r>
              <a:rPr lang="en-GB" sz="1400" dirty="0"/>
              <a:t>   case </a:t>
            </a:r>
            <a:r>
              <a:rPr lang="en-GB" sz="1400" dirty="0" err="1"/>
              <a:t>IfHouseKeeping</a:t>
            </a:r>
            <a:r>
              <a:rPr lang="en-GB" sz="1400" dirty="0"/>
              <a:t>:</a:t>
            </a:r>
          </a:p>
          <a:p>
            <a:r>
              <a:rPr lang="en-GB" sz="1400" dirty="0"/>
              <a:t>       </a:t>
            </a:r>
            <a:r>
              <a:rPr lang="en-GB" sz="1400" dirty="0" err="1"/>
              <a:t>GetIfHouseKeeping</a:t>
            </a:r>
            <a:r>
              <a:rPr lang="en-GB" sz="1400" dirty="0"/>
              <a:t>(buffer);</a:t>
            </a:r>
          </a:p>
          <a:p>
            <a:r>
              <a:rPr lang="en-GB" sz="1400" dirty="0"/>
              <a:t>       </a:t>
            </a:r>
            <a:r>
              <a:rPr lang="en-GB" sz="1400" b="1" dirty="0" err="1"/>
              <a:t>mutate_FM_IfHK</a:t>
            </a:r>
            <a:r>
              <a:rPr lang="en-GB" sz="1400" dirty="0"/>
              <a:t>( buffer );</a:t>
            </a:r>
          </a:p>
          <a:p>
            <a:r>
              <a:rPr lang="en-GB" sz="1400" dirty="0"/>
              <a:t>       break;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B975B1-612B-0348-831E-50F60480D522}"/>
              </a:ext>
            </a:extLst>
          </p:cNvPr>
          <p:cNvCxnSpPr/>
          <p:nvPr/>
        </p:nvCxnSpPr>
        <p:spPr>
          <a:xfrm>
            <a:off x="2832409" y="0"/>
            <a:ext cx="0" cy="1079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3</cp:revision>
  <dcterms:created xsi:type="dcterms:W3CDTF">2021-08-27T09:59:43Z</dcterms:created>
  <dcterms:modified xsi:type="dcterms:W3CDTF">2021-09-02T07:15:55Z</dcterms:modified>
</cp:coreProperties>
</file>