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5040313" cy="3600450"/>
  <p:notesSz cx="6858000" cy="9144000"/>
  <p:defaultTextStyle>
    <a:defPPr>
      <a:defRPr lang="en-US"/>
    </a:defPPr>
    <a:lvl1pPr marL="0" algn="l" defTabSz="414680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1pPr>
    <a:lvl2pPr marL="207340" algn="l" defTabSz="414680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2pPr>
    <a:lvl3pPr marL="414680" algn="l" defTabSz="414680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3pPr>
    <a:lvl4pPr marL="622021" algn="l" defTabSz="414680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4pPr>
    <a:lvl5pPr marL="829361" algn="l" defTabSz="414680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5pPr>
    <a:lvl6pPr marL="1036701" algn="l" defTabSz="414680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6pPr>
    <a:lvl7pPr marL="1244041" algn="l" defTabSz="414680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7pPr>
    <a:lvl8pPr marL="1451381" algn="l" defTabSz="414680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8pPr>
    <a:lvl9pPr marL="1658722" algn="l" defTabSz="414680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3"/>
    <p:restoredTop sz="94624"/>
  </p:normalViewPr>
  <p:slideViewPr>
    <p:cSldViewPr snapToGrid="0" snapToObjects="1">
      <p:cViewPr varScale="1">
        <p:scale>
          <a:sx n="244" d="100"/>
          <a:sy n="244" d="100"/>
        </p:scale>
        <p:origin x="1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024" y="589241"/>
            <a:ext cx="4284266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039" y="1891070"/>
            <a:ext cx="3780235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C567-C5F0-D144-81DC-46FCE9192C11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06711-47B6-6949-A387-616E3249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96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C567-C5F0-D144-81DC-46FCE9192C11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06711-47B6-6949-A387-616E3249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547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975" y="191691"/>
            <a:ext cx="1086817" cy="30512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522" y="191691"/>
            <a:ext cx="3197449" cy="305121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C567-C5F0-D144-81DC-46FCE9192C11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06711-47B6-6949-A387-616E3249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95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C567-C5F0-D144-81DC-46FCE9192C11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06711-47B6-6949-A387-616E3249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52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97" y="897613"/>
            <a:ext cx="4347270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97" y="2409469"/>
            <a:ext cx="4347270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/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C567-C5F0-D144-81DC-46FCE9192C11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06711-47B6-6949-A387-616E3249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243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522" y="958453"/>
            <a:ext cx="2142133" cy="22844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658" y="958453"/>
            <a:ext cx="2142133" cy="22844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C567-C5F0-D144-81DC-46FCE9192C11}" type="datetimeFigureOut">
              <a:rPr lang="en-US" smtClean="0"/>
              <a:t>9/20/21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06711-47B6-6949-A387-616E3249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460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191691"/>
            <a:ext cx="4347270" cy="695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79" y="882610"/>
            <a:ext cx="2132288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79" y="1315164"/>
            <a:ext cx="2132288" cy="193440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658" y="882610"/>
            <a:ext cx="2142790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658" y="1315164"/>
            <a:ext cx="2142790" cy="193440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C567-C5F0-D144-81DC-46FCE9192C11}" type="datetimeFigureOut">
              <a:rPr lang="en-US" smtClean="0"/>
              <a:t>9/20/21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06711-47B6-6949-A387-616E3249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428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C567-C5F0-D144-81DC-46FCE9192C11}" type="datetimeFigureOut">
              <a:rPr lang="en-US" smtClean="0"/>
              <a:t>9/20/21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06711-47B6-6949-A387-616E3249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50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C567-C5F0-D144-81DC-46FCE9192C11}" type="datetimeFigureOut">
              <a:rPr lang="en-US" smtClean="0"/>
              <a:t>9/20/21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06711-47B6-6949-A387-616E3249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15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240030"/>
            <a:ext cx="1625632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790" y="518399"/>
            <a:ext cx="2551658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1080135"/>
            <a:ext cx="1625632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C567-C5F0-D144-81DC-46FCE9192C11}" type="datetimeFigureOut">
              <a:rPr lang="en-US" smtClean="0"/>
              <a:t>9/20/21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06711-47B6-6949-A387-616E3249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26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240030"/>
            <a:ext cx="1625632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790" y="518399"/>
            <a:ext cx="2551658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1080135"/>
            <a:ext cx="1625632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C567-C5F0-D144-81DC-46FCE9192C11}" type="datetimeFigureOut">
              <a:rPr lang="en-US" smtClean="0"/>
              <a:t>9/20/21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06711-47B6-6949-A387-616E3249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58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522" y="191691"/>
            <a:ext cx="4347270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522" y="958453"/>
            <a:ext cx="4347270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522" y="3337084"/>
            <a:ext cx="113407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5C567-C5F0-D144-81DC-46FCE9192C11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604" y="3337084"/>
            <a:ext cx="1701106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721" y="3337084"/>
            <a:ext cx="113407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06711-47B6-6949-A387-616E3249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20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6F827F-A68B-FE43-AE83-6CCB4FB1E257}"/>
              </a:ext>
            </a:extLst>
          </p:cNvPr>
          <p:cNvSpPr/>
          <p:nvPr/>
        </p:nvSpPr>
        <p:spPr>
          <a:xfrm>
            <a:off x="777833" y="397824"/>
            <a:ext cx="1436914" cy="8134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746A2E-489E-F24F-B964-6B4859477320}"/>
              </a:ext>
            </a:extLst>
          </p:cNvPr>
          <p:cNvSpPr/>
          <p:nvPr/>
        </p:nvSpPr>
        <p:spPr>
          <a:xfrm>
            <a:off x="1286492" y="752105"/>
            <a:ext cx="898567" cy="42949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06B787-9CF3-2F43-B2EF-8852FE65FEB4}"/>
              </a:ext>
            </a:extLst>
          </p:cNvPr>
          <p:cNvSpPr txBox="1"/>
          <p:nvPr/>
        </p:nvSpPr>
        <p:spPr>
          <a:xfrm>
            <a:off x="760020" y="397824"/>
            <a:ext cx="572593" cy="217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3B6A34-51D7-B44F-8D3B-60F7AE3F7E26}"/>
              </a:ext>
            </a:extLst>
          </p:cNvPr>
          <p:cNvSpPr txBox="1"/>
          <p:nvPr/>
        </p:nvSpPr>
        <p:spPr>
          <a:xfrm>
            <a:off x="1227117" y="758042"/>
            <a:ext cx="495649" cy="217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0BABD4-3890-6440-B031-8C0D60BE8450}"/>
              </a:ext>
            </a:extLst>
          </p:cNvPr>
          <p:cNvSpPr/>
          <p:nvPr/>
        </p:nvSpPr>
        <p:spPr>
          <a:xfrm>
            <a:off x="2782785" y="395844"/>
            <a:ext cx="1436914" cy="8134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59ABF9-C68D-0249-8111-373A914DBBAC}"/>
              </a:ext>
            </a:extLst>
          </p:cNvPr>
          <p:cNvSpPr/>
          <p:nvPr/>
        </p:nvSpPr>
        <p:spPr>
          <a:xfrm>
            <a:off x="2816431" y="744187"/>
            <a:ext cx="898567" cy="42949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D978C5-D175-7545-8719-0D457EEF2C3A}"/>
              </a:ext>
            </a:extLst>
          </p:cNvPr>
          <p:cNvSpPr txBox="1"/>
          <p:nvPr/>
        </p:nvSpPr>
        <p:spPr>
          <a:xfrm>
            <a:off x="2764972" y="395844"/>
            <a:ext cx="617477" cy="217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Consumer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D4D40C-A56F-974A-AC28-8933F74D2F50}"/>
              </a:ext>
            </a:extLst>
          </p:cNvPr>
          <p:cNvSpPr txBox="1"/>
          <p:nvPr/>
        </p:nvSpPr>
        <p:spPr>
          <a:xfrm>
            <a:off x="2757056" y="750124"/>
            <a:ext cx="505267" cy="217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6E3BCC-BCD2-3140-8E0D-1F5B04275119}"/>
              </a:ext>
            </a:extLst>
          </p:cNvPr>
          <p:cNvSpPr txBox="1"/>
          <p:nvPr/>
        </p:nvSpPr>
        <p:spPr>
          <a:xfrm>
            <a:off x="172193" y="504700"/>
            <a:ext cx="409086" cy="217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5893ED3-B3FE-4B47-ABA6-0FEB763291CB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581279" y="613640"/>
            <a:ext cx="1888789" cy="467015"/>
          </a:xfrm>
          <a:prstGeom prst="bentConnector3">
            <a:avLst>
              <a:gd name="adj1" fmla="val 2862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D2AB255D-F122-4949-880F-26E983BC9E53}"/>
              </a:ext>
            </a:extLst>
          </p:cNvPr>
          <p:cNvCxnSpPr>
            <a:cxnSpLocks/>
          </p:cNvCxnSpPr>
          <p:nvPr/>
        </p:nvCxnSpPr>
        <p:spPr>
          <a:xfrm flipV="1">
            <a:off x="2532791" y="581891"/>
            <a:ext cx="1973895" cy="498846"/>
          </a:xfrm>
          <a:prstGeom prst="bentConnector3">
            <a:avLst>
              <a:gd name="adj1" fmla="val 5541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8F4A3DF-4C0D-B34F-86CB-19CBF9AF4E32}"/>
              </a:ext>
            </a:extLst>
          </p:cNvPr>
          <p:cNvSpPr txBox="1"/>
          <p:nvPr/>
        </p:nvSpPr>
        <p:spPr>
          <a:xfrm>
            <a:off x="4510645" y="467096"/>
            <a:ext cx="487634" cy="217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98D687-0245-2040-B798-89AB6B837C2C}"/>
              </a:ext>
            </a:extLst>
          </p:cNvPr>
          <p:cNvSpPr txBox="1"/>
          <p:nvPr/>
        </p:nvSpPr>
        <p:spPr>
          <a:xfrm>
            <a:off x="4526480" y="862942"/>
            <a:ext cx="460382" cy="343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Test</a:t>
            </a:r>
          </a:p>
          <a:p>
            <a:pPr algn="ctr"/>
            <a:r>
              <a:rPr lang="en-US" dirty="0"/>
              <a:t>Oracle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5EC30B4-1C94-0441-8AE6-4B9739CEDE9A}"/>
              </a:ext>
            </a:extLst>
          </p:cNvPr>
          <p:cNvCxnSpPr>
            <a:stCxn id="24" idx="2"/>
            <a:endCxn id="26" idx="0"/>
          </p:cNvCxnSpPr>
          <p:nvPr/>
        </p:nvCxnSpPr>
        <p:spPr>
          <a:xfrm>
            <a:off x="4754462" y="684976"/>
            <a:ext cx="2209" cy="1779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D00D1CB-E085-2240-B3C6-9198326EAEE6}"/>
              </a:ext>
            </a:extLst>
          </p:cNvPr>
          <p:cNvSpPr txBox="1"/>
          <p:nvPr/>
        </p:nvSpPr>
        <p:spPr>
          <a:xfrm>
            <a:off x="-55889" y="-11482"/>
            <a:ext cx="1039067" cy="217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Producer-consumer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8D912BC-8C91-F544-8176-7BE3218F8316}"/>
              </a:ext>
            </a:extLst>
          </p:cNvPr>
          <p:cNvSpPr txBox="1"/>
          <p:nvPr/>
        </p:nvSpPr>
        <p:spPr>
          <a:xfrm>
            <a:off x="2196936" y="860961"/>
            <a:ext cx="559769" cy="217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Message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94A9B62-9D5C-2C49-9DA7-9B0019227109}"/>
              </a:ext>
            </a:extLst>
          </p:cNvPr>
          <p:cNvSpPr/>
          <p:nvPr/>
        </p:nvSpPr>
        <p:spPr>
          <a:xfrm>
            <a:off x="1441426" y="1641013"/>
            <a:ext cx="1436914" cy="10506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B05D280-8DF8-7E40-8DCD-BB3CFDFD2594}"/>
              </a:ext>
            </a:extLst>
          </p:cNvPr>
          <p:cNvSpPr/>
          <p:nvPr/>
        </p:nvSpPr>
        <p:spPr>
          <a:xfrm>
            <a:off x="1945138" y="1861343"/>
            <a:ext cx="898567" cy="42949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225067-5401-4C49-9F7B-AE15AF0515E2}"/>
              </a:ext>
            </a:extLst>
          </p:cNvPr>
          <p:cNvSpPr txBox="1"/>
          <p:nvPr/>
        </p:nvSpPr>
        <p:spPr>
          <a:xfrm>
            <a:off x="1423613" y="1641013"/>
            <a:ext cx="617477" cy="217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Consumer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249BE8-C806-A444-BB23-05E0A81D3685}"/>
              </a:ext>
            </a:extLst>
          </p:cNvPr>
          <p:cNvSpPr txBox="1"/>
          <p:nvPr/>
        </p:nvSpPr>
        <p:spPr>
          <a:xfrm>
            <a:off x="1882415" y="1842263"/>
            <a:ext cx="495649" cy="217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0E39255-F1C9-4749-8DF6-3CDD5BEFE2D9}"/>
              </a:ext>
            </a:extLst>
          </p:cNvPr>
          <p:cNvSpPr/>
          <p:nvPr/>
        </p:nvSpPr>
        <p:spPr>
          <a:xfrm>
            <a:off x="3446378" y="1639033"/>
            <a:ext cx="1436914" cy="1032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95AFDBD-7676-4B41-BE5A-78A7056D3D1C}"/>
              </a:ext>
            </a:extLst>
          </p:cNvPr>
          <p:cNvSpPr/>
          <p:nvPr/>
        </p:nvSpPr>
        <p:spPr>
          <a:xfrm>
            <a:off x="3475042" y="2212002"/>
            <a:ext cx="898567" cy="42949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048833B-BD78-C443-B6D7-0A64F356E277}"/>
              </a:ext>
            </a:extLst>
          </p:cNvPr>
          <p:cNvSpPr txBox="1"/>
          <p:nvPr/>
        </p:nvSpPr>
        <p:spPr>
          <a:xfrm>
            <a:off x="3428565" y="1639033"/>
            <a:ext cx="572593" cy="217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03212E8-2627-6D4C-B7FC-C1EBF4CDE279}"/>
              </a:ext>
            </a:extLst>
          </p:cNvPr>
          <p:cNvSpPr txBox="1"/>
          <p:nvPr/>
        </p:nvSpPr>
        <p:spPr>
          <a:xfrm>
            <a:off x="3415667" y="2217939"/>
            <a:ext cx="495649" cy="217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23833A9-232B-5B46-B21A-F1CD273BAF67}"/>
              </a:ext>
            </a:extLst>
          </p:cNvPr>
          <p:cNvSpPr txBox="1"/>
          <p:nvPr/>
        </p:nvSpPr>
        <p:spPr>
          <a:xfrm>
            <a:off x="714377" y="1888165"/>
            <a:ext cx="409086" cy="217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9F964DE7-84D8-6A4E-9B9F-7D53B6223CE9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1123463" y="1997105"/>
            <a:ext cx="2680441" cy="90861"/>
          </a:xfrm>
          <a:prstGeom prst="bentConnector3">
            <a:avLst>
              <a:gd name="adj1" fmla="val 2192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45B708EB-8B2C-1940-BB6A-661E88EDE278}"/>
              </a:ext>
            </a:extLst>
          </p:cNvPr>
          <p:cNvCxnSpPr>
            <a:cxnSpLocks/>
            <a:endCxn id="52" idx="3"/>
          </p:cNvCxnSpPr>
          <p:nvPr/>
        </p:nvCxnSpPr>
        <p:spPr>
          <a:xfrm rot="10800000" flipV="1">
            <a:off x="1173642" y="2506906"/>
            <a:ext cx="2394424" cy="5666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3EC56E1-4BEF-444E-883B-A02EA7C9E7C4}"/>
              </a:ext>
            </a:extLst>
          </p:cNvPr>
          <p:cNvSpPr txBox="1"/>
          <p:nvPr/>
        </p:nvSpPr>
        <p:spPr>
          <a:xfrm>
            <a:off x="686008" y="2454636"/>
            <a:ext cx="487634" cy="217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DB293B0-65BD-6042-A325-ED620FE87E2E}"/>
              </a:ext>
            </a:extLst>
          </p:cNvPr>
          <p:cNvSpPr txBox="1"/>
          <p:nvPr/>
        </p:nvSpPr>
        <p:spPr>
          <a:xfrm>
            <a:off x="701843" y="2850482"/>
            <a:ext cx="460382" cy="343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Test</a:t>
            </a:r>
          </a:p>
          <a:p>
            <a:pPr algn="ctr"/>
            <a:r>
              <a:rPr lang="en-US" dirty="0"/>
              <a:t>Oracle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6B41FB0-F28A-694F-B646-8FF1508D06C6}"/>
              </a:ext>
            </a:extLst>
          </p:cNvPr>
          <p:cNvCxnSpPr>
            <a:stCxn id="52" idx="2"/>
            <a:endCxn id="53" idx="0"/>
          </p:cNvCxnSpPr>
          <p:nvPr/>
        </p:nvCxnSpPr>
        <p:spPr>
          <a:xfrm>
            <a:off x="929825" y="2672516"/>
            <a:ext cx="2209" cy="1779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7CCE986-1337-E940-985D-FD5789EFD288}"/>
              </a:ext>
            </a:extLst>
          </p:cNvPr>
          <p:cNvSpPr txBox="1"/>
          <p:nvPr/>
        </p:nvSpPr>
        <p:spPr>
          <a:xfrm>
            <a:off x="2849451" y="1758504"/>
            <a:ext cx="559769" cy="3434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  <a:p>
            <a:r>
              <a:rPr lang="en-US" dirty="0"/>
              <a:t>Message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4E7907E-FA21-7644-92FE-799847414B63}"/>
              </a:ext>
            </a:extLst>
          </p:cNvPr>
          <p:cNvSpPr/>
          <p:nvPr/>
        </p:nvSpPr>
        <p:spPr>
          <a:xfrm>
            <a:off x="1945138" y="2389159"/>
            <a:ext cx="898567" cy="2822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7B9A1A6-ECEE-214A-BF29-CFF8931306DB}"/>
              </a:ext>
            </a:extLst>
          </p:cNvPr>
          <p:cNvSpPr txBox="1"/>
          <p:nvPr/>
        </p:nvSpPr>
        <p:spPr>
          <a:xfrm>
            <a:off x="2858340" y="2649427"/>
            <a:ext cx="590226" cy="3434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  <a:p>
            <a:r>
              <a:rPr lang="en-US" dirty="0"/>
              <a:t>Message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DE348FD-76B2-654A-A2C5-02FA2E698490}"/>
              </a:ext>
            </a:extLst>
          </p:cNvPr>
          <p:cNvSpPr txBox="1"/>
          <p:nvPr/>
        </p:nvSpPr>
        <p:spPr>
          <a:xfrm>
            <a:off x="1882415" y="2341525"/>
            <a:ext cx="505267" cy="217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Decode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A7E2260-97C0-3D47-8004-732128FABE37}"/>
              </a:ext>
            </a:extLst>
          </p:cNvPr>
          <p:cNvCxnSpPr/>
          <p:nvPr/>
        </p:nvCxnSpPr>
        <p:spPr>
          <a:xfrm>
            <a:off x="0" y="1348087"/>
            <a:ext cx="504031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62B28C01-2BA7-3A4E-80FA-F817F1BB0B17}"/>
              </a:ext>
            </a:extLst>
          </p:cNvPr>
          <p:cNvSpPr txBox="1"/>
          <p:nvPr/>
        </p:nvSpPr>
        <p:spPr>
          <a:xfrm>
            <a:off x="-48290" y="1378010"/>
            <a:ext cx="740908" cy="217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Client-server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5F3AB21-D009-FD45-98E0-8657021D1599}"/>
              </a:ext>
            </a:extLst>
          </p:cNvPr>
          <p:cNvSpPr/>
          <p:nvPr/>
        </p:nvSpPr>
        <p:spPr>
          <a:xfrm>
            <a:off x="3630745" y="3424048"/>
            <a:ext cx="280571" cy="134924"/>
          </a:xfrm>
          <a:prstGeom prst="rect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738E181-8B20-DB4C-97C3-098288EC94A9}"/>
              </a:ext>
            </a:extLst>
          </p:cNvPr>
          <p:cNvSpPr txBox="1"/>
          <p:nvPr/>
        </p:nvSpPr>
        <p:spPr>
          <a:xfrm>
            <a:off x="3911316" y="3382570"/>
            <a:ext cx="1164101" cy="217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FAQAS mutation probe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0FCBAB-0087-1140-AE28-DAC30F799F52}"/>
              </a:ext>
            </a:extLst>
          </p:cNvPr>
          <p:cNvSpPr/>
          <p:nvPr/>
        </p:nvSpPr>
        <p:spPr>
          <a:xfrm>
            <a:off x="2878340" y="1000605"/>
            <a:ext cx="280571" cy="134924"/>
          </a:xfrm>
          <a:prstGeom prst="rect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142DAE1-11DA-AE41-8DCF-9F1DDE80BFC5}"/>
              </a:ext>
            </a:extLst>
          </p:cNvPr>
          <p:cNvSpPr/>
          <p:nvPr/>
        </p:nvSpPr>
        <p:spPr>
          <a:xfrm>
            <a:off x="3549981" y="2430871"/>
            <a:ext cx="280571" cy="134924"/>
          </a:xfrm>
          <a:prstGeom prst="rect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58293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27</Words>
  <Application>Microsoft Macintosh PowerPoint</Application>
  <PresentationFormat>Custom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Fabrizio PASTORE</dc:creator>
  <cp:lastModifiedBy>Fabrizio PASTORE</cp:lastModifiedBy>
  <cp:revision>6</cp:revision>
  <dcterms:created xsi:type="dcterms:W3CDTF">2020-06-24T15:05:29Z</dcterms:created>
  <dcterms:modified xsi:type="dcterms:W3CDTF">2021-09-20T14:47:21Z</dcterms:modified>
</cp:coreProperties>
</file>