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303" r:id="rId3"/>
    <p:sldId id="320" r:id="rId4"/>
    <p:sldId id="321" r:id="rId5"/>
    <p:sldId id="323" r:id="rId6"/>
    <p:sldId id="322" r:id="rId7"/>
    <p:sldId id="334" r:id="rId8"/>
    <p:sldId id="333" r:id="rId9"/>
    <p:sldId id="330" r:id="rId10"/>
    <p:sldId id="328" r:id="rId11"/>
    <p:sldId id="329" r:id="rId12"/>
    <p:sldId id="331" r:id="rId13"/>
    <p:sldId id="336" r:id="rId14"/>
    <p:sldId id="335" r:id="rId15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3E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125" d="100"/>
          <a:sy n="125" d="100"/>
        </p:scale>
        <p:origin x="-1224" y="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E4226-3B1B-4172-B197-E37425226689}" type="datetimeFigureOut">
              <a:rPr lang="ko-KR" altLang="en-US" smtClean="0"/>
              <a:t>2015-11-30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EF567-8B8D-4EFC-814D-580753BFD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953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C451D-B62C-4691-A6F1-EB979F6CA5FB}" type="datetimeFigureOut">
              <a:rPr lang="ko-KR" altLang="en-US" smtClean="0"/>
              <a:t>2015-11-30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8DBFFC-C7DD-4DD1-B647-480FD4CB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029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1386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138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1386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1386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138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138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138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138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138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138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138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138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138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0187"/>
            <a:ext cx="7772400" cy="16208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083E88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4332" y="3706115"/>
            <a:ext cx="6735336" cy="15126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-1"/>
            <a:ext cx="9144000" cy="2155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3419707" y="3389970"/>
            <a:ext cx="2304586" cy="68863"/>
          </a:xfrm>
          <a:prstGeom prst="rect">
            <a:avLst/>
          </a:prstGeom>
          <a:solidFill>
            <a:srgbClr val="083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199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0187"/>
            <a:ext cx="7772400" cy="16208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083E88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4332" y="3706115"/>
            <a:ext cx="6735336" cy="15126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3419707" y="3389970"/>
            <a:ext cx="2304586" cy="68863"/>
          </a:xfrm>
          <a:prstGeom prst="rect">
            <a:avLst/>
          </a:prstGeom>
          <a:solidFill>
            <a:srgbClr val="083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53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‹#›</a:t>
            </a:fld>
            <a:r>
              <a:rPr lang="en-US" altLang="ko-KR" smtClean="0"/>
              <a:t>/20</a:t>
            </a:r>
            <a:endParaRPr lang="ko-KR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514351" cy="893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662400" y="1345581"/>
            <a:ext cx="8302213" cy="5228062"/>
          </a:xfrm>
          <a:prstGeom prst="rect">
            <a:avLst/>
          </a:prstGeom>
        </p:spPr>
        <p:txBody>
          <a:bodyPr>
            <a:normAutofit/>
          </a:bodyPr>
          <a:lstStyle>
            <a:lvl1pPr marL="357188" indent="-357188">
              <a:buClr>
                <a:srgbClr val="083E88"/>
              </a:buClr>
              <a:buFont typeface="Wingdings" panose="05000000000000000000" pitchFamily="2" charset="2"/>
              <a:buChar char="§"/>
              <a:defRPr sz="2400"/>
            </a:lvl1pPr>
            <a:lvl2pPr marL="803275" indent="-346075">
              <a:buClr>
                <a:srgbClr val="083E88"/>
              </a:buClr>
              <a:buFont typeface="Calibri" panose="020F0502020204030204" pitchFamily="34" charset="0"/>
              <a:buChar char="‒"/>
              <a:tabLst>
                <a:tab pos="720725" algn="l"/>
              </a:tabLst>
              <a:defRPr sz="2000"/>
            </a:lvl2pPr>
            <a:lvl3pPr marL="1143000" indent="-228600">
              <a:buClr>
                <a:srgbClr val="083E88"/>
              </a:buClr>
              <a:buFont typeface="Wingdings" panose="05000000000000000000" pitchFamily="2" charset="2"/>
              <a:buChar char="§"/>
              <a:defRPr sz="1800"/>
            </a:lvl3pPr>
            <a:lvl4pPr marL="1600200" indent="-228600">
              <a:buClr>
                <a:srgbClr val="083E88"/>
              </a:buClr>
              <a:buFont typeface="Calibri" panose="020F0502020204030204" pitchFamily="34" charset="0"/>
              <a:buChar char="‒"/>
              <a:defRPr sz="1600"/>
            </a:lvl4pPr>
            <a:lvl5pPr marL="2057400" indent="-228600">
              <a:buClr>
                <a:srgbClr val="083E88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마스터 텍스트 스타일을 편집합니다</a:t>
            </a:r>
          </a:p>
          <a:p>
            <a:pPr lvl="1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둘째 수준</a:t>
            </a:r>
          </a:p>
          <a:p>
            <a:pPr lvl="2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셋째 수준</a:t>
            </a:r>
          </a:p>
          <a:p>
            <a:pPr lvl="3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넷째 수준</a:t>
            </a:r>
          </a:p>
          <a:p>
            <a:pPr lvl="4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62400" y="95250"/>
            <a:ext cx="7743413" cy="75535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600" b="1">
                <a:solidFill>
                  <a:srgbClr val="083E88"/>
                </a:solidFill>
                <a:effectLst/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pic>
        <p:nvPicPr>
          <p:cNvPr id="15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6923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95675" y="6562725"/>
            <a:ext cx="2057400" cy="2476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0E558-4905-45D0-B7E8-64AD774146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2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Javascript</a:t>
            </a:r>
            <a:r>
              <a:rPr lang="en-US" altLang="ko-KR" dirty="0" smtClean="0"/>
              <a:t> Practice #2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04332" y="3706114"/>
            <a:ext cx="6872868" cy="221462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Internet Database Lab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12.01. 2015</a:t>
            </a:r>
          </a:p>
        </p:txBody>
      </p:sp>
    </p:spTree>
    <p:extLst>
      <p:ext uri="{BB962C8B-B14F-4D97-AF65-F5344CB8AC3E}">
        <p14:creationId xmlns:p14="http://schemas.microsoft.com/office/powerpoint/2010/main" val="297055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662400" y="1345581"/>
            <a:ext cx="7262399" cy="472755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Factorial</a:t>
            </a:r>
            <a:endParaRPr lang="en-US" altLang="ko-KR" dirty="0"/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부터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어떤 양의 정수 </a:t>
            </a:r>
            <a:r>
              <a:rPr lang="en-US" altLang="ko-KR" dirty="0" smtClean="0"/>
              <a:t>n</a:t>
            </a:r>
            <a:r>
              <a:rPr lang="ko-KR" altLang="en-US" dirty="0" smtClean="0"/>
              <a:t>까지의 정수를 모두 곱한 것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sz="2400" dirty="0" smtClean="0"/>
          </a:p>
          <a:p>
            <a:pPr marL="457200" lvl="1" indent="0">
              <a:buNone/>
            </a:pPr>
            <a:endParaRPr lang="en-US" altLang="ko-KR" sz="2400" dirty="0" smtClean="0"/>
          </a:p>
          <a:p>
            <a:pPr marL="354013" indent="-342900"/>
            <a:r>
              <a:rPr lang="en-US" altLang="ko-KR" dirty="0" smtClean="0"/>
              <a:t>10! = 1 * 2 * 3 * 4 * 5 * 6 * 7 * 8 * 9 * 10</a:t>
            </a:r>
          </a:p>
          <a:p>
            <a:pPr marL="354013" indent="-342900"/>
            <a:endParaRPr lang="en-US" altLang="ko-KR" dirty="0" smtClean="0"/>
          </a:p>
          <a:p>
            <a:pPr marL="354013" indent="-342900"/>
            <a:endParaRPr lang="en-US" altLang="ko-KR" dirty="0"/>
          </a:p>
          <a:p>
            <a:pPr marL="354013" indent="-342900"/>
            <a:r>
              <a:rPr lang="en-US" altLang="ko-KR" dirty="0" smtClean="0"/>
              <a:t>Algorithm?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/>
              <a:t>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n</a:t>
            </a:r>
            <a:r>
              <a:rPr lang="ko-KR" altLang="en-US" dirty="0" smtClean="0"/>
              <a:t>까지의 모든 수를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문을 사용하여 곱한다</a:t>
            </a:r>
            <a:r>
              <a:rPr lang="en-US" altLang="ko-KR" dirty="0" smtClean="0"/>
              <a:t>. ( Iteration )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재귀용법을 </a:t>
            </a:r>
            <a:r>
              <a:rPr lang="ko-KR" altLang="en-US" dirty="0" smtClean="0"/>
              <a:t>사용한다</a:t>
            </a:r>
            <a:r>
              <a:rPr lang="en-US" altLang="ko-KR" dirty="0" smtClean="0"/>
              <a:t>. ( </a:t>
            </a:r>
            <a:r>
              <a:rPr lang="en-US" altLang="ko-KR" dirty="0" smtClean="0"/>
              <a:t>Recursion )</a:t>
            </a:r>
            <a:endParaRPr lang="en-US" altLang="ko-KR" dirty="0" smtClean="0"/>
          </a:p>
          <a:p>
            <a:pPr marL="796925" lvl="2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함수가 자기 자신을 호출</a:t>
            </a:r>
            <a:endParaRPr lang="en-US" altLang="ko-KR" dirty="0"/>
          </a:p>
          <a:p>
            <a:pPr marL="354013" indent="-342900"/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Factorial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10</a:t>
            </a:fld>
            <a:r>
              <a:rPr lang="en-US" altLang="ko-KR" smtClean="0"/>
              <a:t>/22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85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662400" y="1345581"/>
            <a:ext cx="7262399" cy="472755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Recursion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/>
              <a:t>f</a:t>
            </a:r>
            <a:r>
              <a:rPr lang="en-US" altLang="ko-KR" dirty="0" smtClean="0"/>
              <a:t>actorial ( 6 ) </a:t>
            </a:r>
            <a:r>
              <a:rPr lang="ko-KR" altLang="en-US" dirty="0" smtClean="0"/>
              <a:t>함수 안에서 </a:t>
            </a:r>
            <a:r>
              <a:rPr lang="en-US" altLang="ko-KR" dirty="0" smtClean="0"/>
              <a:t>factorial ( 5 )</a:t>
            </a:r>
            <a:r>
              <a:rPr lang="ko-KR" altLang="en-US" dirty="0" smtClean="0"/>
              <a:t>를 호출하고</a:t>
            </a:r>
            <a:r>
              <a:rPr lang="en-US" altLang="ko-KR" dirty="0" smtClean="0"/>
              <a:t>, factorial ( 5 ) </a:t>
            </a:r>
            <a:r>
              <a:rPr lang="ko-KR" altLang="en-US" dirty="0" smtClean="0"/>
              <a:t>함수 안에서 </a:t>
            </a:r>
            <a:r>
              <a:rPr lang="en-US" altLang="ko-KR" dirty="0" smtClean="0"/>
              <a:t>factorial ( 4 )</a:t>
            </a:r>
            <a:r>
              <a:rPr lang="ko-KR" altLang="en-US" dirty="0" smtClean="0"/>
              <a:t>를 호출하고</a:t>
            </a:r>
            <a:r>
              <a:rPr lang="en-US" altLang="ko-KR" dirty="0" smtClean="0"/>
              <a:t>,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해당 방식을 반복하여 결과를 도출한다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sz="2400" dirty="0" smtClean="0"/>
          </a:p>
          <a:p>
            <a:pPr marL="457200" lvl="1" indent="0">
              <a:buNone/>
            </a:pPr>
            <a:endParaRPr lang="en-US" altLang="ko-KR" sz="2400" dirty="0" smtClean="0"/>
          </a:p>
          <a:p>
            <a:pPr marL="354013" indent="-342900"/>
            <a:endParaRPr lang="en-US" altLang="ko-KR" dirty="0" smtClean="0"/>
          </a:p>
          <a:p>
            <a:pPr marL="354013" indent="-342900"/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Factorial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11</a:t>
            </a:fld>
            <a:r>
              <a:rPr lang="en-US" altLang="ko-KR" smtClean="0"/>
              <a:t>/22</a:t>
            </a:r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423" y="1853565"/>
            <a:ext cx="3767137" cy="2662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889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662400" y="1345581"/>
            <a:ext cx="7704360" cy="472755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숫자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입력받고</a:t>
            </a:r>
            <a:r>
              <a:rPr lang="en-US" altLang="ko-KR" dirty="0" smtClean="0"/>
              <a:t>, 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n</a:t>
            </a:r>
            <a:r>
              <a:rPr lang="ko-KR" altLang="en-US" dirty="0" smtClean="0"/>
              <a:t>까지의 </a:t>
            </a:r>
            <a:r>
              <a:rPr lang="en-US" altLang="ko-KR" dirty="0" smtClean="0"/>
              <a:t>Factorial</a:t>
            </a:r>
            <a:r>
              <a:rPr lang="ko-KR" altLang="en-US" dirty="0" smtClean="0"/>
              <a:t>을 구하라</a:t>
            </a:r>
            <a:r>
              <a:rPr lang="en-US" altLang="ko-KR" dirty="0" smtClean="0"/>
              <a:t>. </a:t>
            </a:r>
            <a:r>
              <a:rPr lang="en-US" altLang="ko-KR" sz="2000" dirty="0" smtClean="0"/>
              <a:t>( </a:t>
            </a:r>
            <a:r>
              <a:rPr lang="ko-KR" altLang="en-US" sz="2000" dirty="0" smtClean="0"/>
              <a:t>단</a:t>
            </a:r>
            <a:r>
              <a:rPr lang="en-US" altLang="ko-KR" sz="2000" dirty="0" smtClean="0"/>
              <a:t>, n &gt; 0 )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Examples</a:t>
            </a:r>
          </a:p>
          <a:p>
            <a:pPr lvl="1"/>
            <a:r>
              <a:rPr lang="en-US" altLang="ko-KR" dirty="0" smtClean="0"/>
              <a:t>       N = 6			     N = 10	</a:t>
            </a:r>
          </a:p>
          <a:p>
            <a:pPr marL="457200" lvl="1" indent="0">
              <a:buNone/>
            </a:pP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sz="2400" dirty="0" smtClean="0"/>
          </a:p>
          <a:p>
            <a:pPr marL="354013" indent="-342900"/>
            <a:endParaRPr lang="en-US" altLang="ko-KR" dirty="0" smtClean="0"/>
          </a:p>
          <a:p>
            <a:pPr marL="354013" indent="-342900"/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Factorial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12</a:t>
            </a:fld>
            <a:r>
              <a:rPr lang="en-US" altLang="ko-KR" smtClean="0"/>
              <a:t>/22</a:t>
            </a:r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3308985"/>
            <a:ext cx="2876550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208" y="3308985"/>
            <a:ext cx="2867025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433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007" y="1897380"/>
            <a:ext cx="6149266" cy="3665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662400" y="1345581"/>
            <a:ext cx="7262399" cy="472755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Make </a:t>
            </a:r>
            <a:r>
              <a:rPr lang="en-US" altLang="ko-KR" dirty="0" err="1" smtClean="0"/>
              <a:t>calculateFac</a:t>
            </a:r>
            <a:r>
              <a:rPr lang="en-US" altLang="ko-KR" dirty="0" smtClean="0"/>
              <a:t> and calculateFac2 functions!</a:t>
            </a:r>
            <a:r>
              <a:rPr lang="en-US" altLang="ko-KR" dirty="0" smtClean="0"/>
              <a:t> 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Factorial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13</a:t>
            </a:fld>
            <a:r>
              <a:rPr lang="en-US" altLang="ko-KR" smtClean="0"/>
              <a:t>/22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937260" y="3048000"/>
            <a:ext cx="2316480" cy="1097280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9" idx="1"/>
            <a:endCxn id="5" idx="3"/>
          </p:cNvCxnSpPr>
          <p:nvPr/>
        </p:nvCxnSpPr>
        <p:spPr>
          <a:xfrm flipH="1">
            <a:off x="3253740" y="3596640"/>
            <a:ext cx="2186940" cy="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5440680" y="3254216"/>
            <a:ext cx="2796540" cy="68484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for loop</a:t>
            </a:r>
            <a:r>
              <a:rPr lang="ko-KR" altLang="en-US" dirty="0" smtClean="0">
                <a:solidFill>
                  <a:schemeClr val="tx1"/>
                </a:solidFill>
              </a:rPr>
              <a:t>을 사용하여 반복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 Iterative 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440680" y="4411629"/>
            <a:ext cx="2796540" cy="9601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calculateFac2 </a:t>
            </a:r>
            <a:r>
              <a:rPr lang="ko-KR" altLang="en-US" dirty="0" smtClean="0">
                <a:solidFill>
                  <a:schemeClr val="tx1"/>
                </a:solidFill>
              </a:rPr>
              <a:t>함수가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자기 자신을 반복 호출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 Recursion 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937260" y="4388418"/>
            <a:ext cx="3040380" cy="1006542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stCxn id="13" idx="1"/>
            <a:endCxn id="14" idx="3"/>
          </p:cNvCxnSpPr>
          <p:nvPr/>
        </p:nvCxnSpPr>
        <p:spPr>
          <a:xfrm flipH="1">
            <a:off x="3977640" y="4891689"/>
            <a:ext cx="1463040" cy="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99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" y="1867601"/>
            <a:ext cx="6233160" cy="3778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662400" y="1345581"/>
            <a:ext cx="7262399" cy="472755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Solution 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Factorial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14</a:t>
            </a:fld>
            <a:r>
              <a:rPr lang="en-US" altLang="ko-KR" smtClean="0"/>
              <a:t>/22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876300" y="2918460"/>
            <a:ext cx="2415540" cy="1226820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9" idx="1"/>
            <a:endCxn id="5" idx="3"/>
          </p:cNvCxnSpPr>
          <p:nvPr/>
        </p:nvCxnSpPr>
        <p:spPr>
          <a:xfrm flipH="1">
            <a:off x="3291840" y="3531870"/>
            <a:ext cx="2148840" cy="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5440680" y="3189446"/>
            <a:ext cx="2796540" cy="68484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for loop</a:t>
            </a:r>
            <a:r>
              <a:rPr lang="ko-KR" altLang="en-US" dirty="0" smtClean="0">
                <a:solidFill>
                  <a:schemeClr val="tx1"/>
                </a:solidFill>
              </a:rPr>
              <a:t>을 사용하여 반복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 Iterative 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440680" y="4373178"/>
            <a:ext cx="2796540" cy="9601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calculateFac2 </a:t>
            </a:r>
            <a:r>
              <a:rPr lang="ko-KR" altLang="en-US" dirty="0" smtClean="0">
                <a:solidFill>
                  <a:schemeClr val="tx1"/>
                </a:solidFill>
              </a:rPr>
              <a:t>함수가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자기 자신을 반복 호출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 Recursion 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876300" y="4388418"/>
            <a:ext cx="3101340" cy="930341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stCxn id="13" idx="1"/>
            <a:endCxn id="14" idx="3"/>
          </p:cNvCxnSpPr>
          <p:nvPr/>
        </p:nvCxnSpPr>
        <p:spPr>
          <a:xfrm flipH="1">
            <a:off x="3977640" y="4853238"/>
            <a:ext cx="1463040" cy="351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75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662401" y="1345581"/>
            <a:ext cx="6965220" cy="4262739"/>
          </a:xfrm>
        </p:spPr>
        <p:txBody>
          <a:bodyPr/>
          <a:lstStyle/>
          <a:p>
            <a:r>
              <a:rPr lang="en-US" altLang="ko-KR" b="1" dirty="0" smtClean="0"/>
              <a:t>Palindrome</a:t>
            </a:r>
          </a:p>
          <a:p>
            <a:r>
              <a:rPr lang="en-US" altLang="ko-KR" dirty="0" smtClean="0"/>
              <a:t>Factorial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Outline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2</a:t>
            </a:fld>
            <a:r>
              <a:rPr lang="en-US" altLang="ko-KR" smtClean="0"/>
              <a:t>/22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77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662400" y="1345581"/>
            <a:ext cx="7529100" cy="477327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What is palindrome ( </a:t>
            </a:r>
            <a:r>
              <a:rPr lang="ko-KR" altLang="en-US" dirty="0" smtClean="0"/>
              <a:t>회문 </a:t>
            </a:r>
            <a:r>
              <a:rPr lang="en-US" altLang="ko-KR" dirty="0" smtClean="0"/>
              <a:t>)?</a:t>
            </a:r>
          </a:p>
          <a:p>
            <a:pPr lvl="1"/>
            <a:r>
              <a:rPr lang="ko-KR" altLang="en-US" dirty="0" smtClean="0"/>
              <a:t>앞으로 읽으나 뒤로 읽으나 차이가 없는 단어 혹은 문장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토마</a:t>
            </a:r>
            <a:r>
              <a:rPr lang="ko-KR" altLang="en-US" dirty="0"/>
              <a:t>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별똥별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일요일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level, bob, mom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어떤 문자열이 </a:t>
            </a:r>
            <a:r>
              <a:rPr lang="en-US" altLang="ko-KR" dirty="0" smtClean="0"/>
              <a:t>Palindrome</a:t>
            </a:r>
            <a:r>
              <a:rPr lang="ko-KR" altLang="en-US" dirty="0" smtClean="0"/>
              <a:t>인지를 판별하는 프로그램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Palindrome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3</a:t>
            </a:fld>
            <a:r>
              <a:rPr lang="en-US" altLang="ko-KR" smtClean="0"/>
              <a:t>/22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12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662400" y="1345581"/>
            <a:ext cx="7262399" cy="142047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Algorithm?</a:t>
            </a:r>
          </a:p>
          <a:p>
            <a:pPr lvl="1"/>
            <a:r>
              <a:rPr lang="ko-KR" altLang="en-US" dirty="0" smtClean="0"/>
              <a:t>어떤 </a:t>
            </a:r>
            <a:r>
              <a:rPr lang="en-US" altLang="ko-KR" dirty="0" smtClean="0"/>
              <a:t>Algorithm ( </a:t>
            </a:r>
            <a:r>
              <a:rPr lang="ko-KR" altLang="en-US" dirty="0" smtClean="0"/>
              <a:t>문제 해결 방법 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사용할 것인가</a:t>
            </a:r>
            <a:r>
              <a:rPr lang="en-US" altLang="ko-KR" dirty="0" smtClean="0"/>
              <a:t>?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Palindrome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4</a:t>
            </a:fld>
            <a:r>
              <a:rPr lang="en-US" altLang="ko-KR" smtClean="0"/>
              <a:t>/22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879688"/>
              </p:ext>
            </p:extLst>
          </p:nvPr>
        </p:nvGraphicFramePr>
        <p:xfrm>
          <a:off x="960120" y="3073400"/>
          <a:ext cx="5082540" cy="713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508"/>
                <a:gridCol w="1016508"/>
                <a:gridCol w="1016508"/>
                <a:gridCol w="1016508"/>
                <a:gridCol w="1016508"/>
              </a:tblGrid>
              <a:tr h="713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l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e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v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e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l</a:t>
                      </a:r>
                      <a:endParaRPr lang="ko-KR" altLang="en-US" sz="3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직선 화살표 연결선 6"/>
          <p:cNvCxnSpPr/>
          <p:nvPr/>
        </p:nvCxnSpPr>
        <p:spPr>
          <a:xfrm flipH="1">
            <a:off x="1463040" y="2537460"/>
            <a:ext cx="7620" cy="44958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5547360" y="2537460"/>
            <a:ext cx="7620" cy="44958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4518660" y="2537460"/>
            <a:ext cx="7620" cy="44958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2476500" y="2537460"/>
            <a:ext cx="7620" cy="44958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3307080" y="2537460"/>
            <a:ext cx="7620" cy="44958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3642360" y="2537460"/>
            <a:ext cx="7620" cy="44958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012130"/>
              </p:ext>
            </p:extLst>
          </p:nvPr>
        </p:nvGraphicFramePr>
        <p:xfrm>
          <a:off x="929640" y="4780280"/>
          <a:ext cx="5356860" cy="84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810"/>
                <a:gridCol w="892810"/>
                <a:gridCol w="892810"/>
                <a:gridCol w="892810"/>
                <a:gridCol w="892810"/>
                <a:gridCol w="892810"/>
              </a:tblGrid>
              <a:tr h="843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l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e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v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b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e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l</a:t>
                      </a:r>
                      <a:endParaRPr lang="ko-KR" altLang="en-US" sz="3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324600" y="2937510"/>
            <a:ext cx="2308860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Yes!</a:t>
            </a:r>
          </a:p>
          <a:p>
            <a:pPr algn="ctr"/>
            <a:r>
              <a:rPr lang="en-US" altLang="ko-KR" sz="2400" b="1" dirty="0" smtClean="0"/>
              <a:t>It is Palindrome!</a:t>
            </a:r>
            <a:endParaRPr lang="ko-KR" altLang="en-US" sz="2400" b="1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1379220" y="4191000"/>
            <a:ext cx="7620" cy="44958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5852160" y="4191000"/>
            <a:ext cx="7620" cy="44958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2286000" y="4191000"/>
            <a:ext cx="7620" cy="44958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4930140" y="4191000"/>
            <a:ext cx="7620" cy="44958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3169920" y="4191000"/>
            <a:ext cx="7620" cy="44958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4069080" y="4191000"/>
            <a:ext cx="7620" cy="44958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294120" y="4640580"/>
            <a:ext cx="2705100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v and b is different.</a:t>
            </a:r>
          </a:p>
          <a:p>
            <a:pPr algn="ctr"/>
            <a:r>
              <a:rPr lang="en-US" altLang="ko-KR" sz="2400" b="1" dirty="0" smtClean="0"/>
              <a:t>It is not Palindrome.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3700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662400" y="1345581"/>
            <a:ext cx="7262399" cy="472755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Examples of Palindrome checker </a:t>
            </a:r>
          </a:p>
          <a:p>
            <a:pPr lvl="1"/>
            <a:r>
              <a:rPr lang="en-US" altLang="ko-KR" dirty="0"/>
              <a:t>c</a:t>
            </a:r>
            <a:r>
              <a:rPr lang="en-US" altLang="ko-KR" dirty="0" smtClean="0"/>
              <a:t>hecker ( not palindrome )                 level ( palindrome )   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Palindrome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5</a:t>
            </a:fld>
            <a:r>
              <a:rPr lang="en-US" altLang="ko-KR" smtClean="0"/>
              <a:t>/22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2127885"/>
            <a:ext cx="3514725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983" y="2127886"/>
            <a:ext cx="3114675" cy="377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19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662400" y="1345581"/>
            <a:ext cx="7262399" cy="4727559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string.charAt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 </a:t>
            </a:r>
          </a:p>
          <a:p>
            <a:pPr lvl="1"/>
            <a:r>
              <a:rPr lang="en-US" altLang="ko-KR" dirty="0" smtClean="0"/>
              <a:t>string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</a:t>
            </a:r>
            <a:r>
              <a:rPr lang="ko-KR" altLang="en-US" dirty="0" smtClean="0"/>
              <a:t>번째에 들어있는 요소 반환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string.length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 string</a:t>
            </a:r>
            <a:r>
              <a:rPr lang="ko-KR" altLang="en-US" dirty="0" smtClean="0"/>
              <a:t>의 길이 반환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c</a:t>
            </a:r>
            <a:r>
              <a:rPr lang="en-US" altLang="ko-KR" dirty="0" smtClean="0"/>
              <a:t>onsole.log ( </a:t>
            </a:r>
            <a:r>
              <a:rPr lang="en-US" altLang="ko-KR" dirty="0" err="1" smtClean="0"/>
              <a:t>str.charAt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), </a:t>
            </a:r>
            <a:r>
              <a:rPr lang="en-US" altLang="ko-KR" dirty="0" err="1" smtClean="0"/>
              <a:t>str.charAt</a:t>
            </a:r>
            <a:r>
              <a:rPr lang="en-US" altLang="ko-KR" dirty="0" smtClean="0"/>
              <a:t>(j) )</a:t>
            </a:r>
          </a:p>
          <a:p>
            <a:pPr lvl="1"/>
            <a:r>
              <a:rPr lang="ko-KR" altLang="en-US" dirty="0" smtClean="0"/>
              <a:t>콘솔 차에 </a:t>
            </a:r>
            <a:r>
              <a:rPr lang="en-US" altLang="ko-KR" dirty="0" err="1" smtClean="0"/>
              <a:t>str.charAt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str.charAt</a:t>
            </a:r>
            <a:r>
              <a:rPr lang="en-US" altLang="ko-KR" dirty="0" smtClean="0"/>
              <a:t>(j) </a:t>
            </a:r>
            <a:r>
              <a:rPr lang="ko-KR" altLang="en-US" dirty="0" smtClean="0"/>
              <a:t>값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디버깅에 유용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Palindrome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6</a:t>
            </a:fld>
            <a:r>
              <a:rPr lang="en-US" altLang="ko-KR" smtClean="0"/>
              <a:t>/22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97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662400" y="1345581"/>
            <a:ext cx="7262399" cy="472755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Make </a:t>
            </a:r>
            <a:r>
              <a:rPr lang="en-US" altLang="ko-KR" dirty="0" err="1" smtClean="0"/>
              <a:t>checkPalindrome</a:t>
            </a:r>
            <a:r>
              <a:rPr lang="en-US" altLang="ko-KR" dirty="0" smtClean="0"/>
              <a:t> function!</a:t>
            </a:r>
            <a:r>
              <a:rPr lang="en-US" altLang="ko-KR" dirty="0" smtClean="0"/>
              <a:t> 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Palindrome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7</a:t>
            </a:fld>
            <a:r>
              <a:rPr lang="en-US" altLang="ko-KR" smtClean="0"/>
              <a:t>/22</a:t>
            </a:r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908" y="1990725"/>
            <a:ext cx="4162425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모서리가 둥근 직사각형 15"/>
          <p:cNvSpPr/>
          <p:nvPr/>
        </p:nvSpPr>
        <p:spPr>
          <a:xfrm>
            <a:off x="1912620" y="2606040"/>
            <a:ext cx="3314700" cy="1348740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33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662400" y="1345581"/>
            <a:ext cx="7262399" cy="472755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Solution 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Palindrome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8</a:t>
            </a:fld>
            <a:r>
              <a:rPr lang="en-US" altLang="ko-KR" smtClean="0"/>
              <a:t>/22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85" y="1995488"/>
            <a:ext cx="5772150" cy="301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1912620" y="2689860"/>
            <a:ext cx="2415540" cy="182880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9" idx="1"/>
          </p:cNvCxnSpPr>
          <p:nvPr/>
        </p:nvCxnSpPr>
        <p:spPr>
          <a:xfrm flipH="1">
            <a:off x="4328160" y="1653064"/>
            <a:ext cx="2019300" cy="1036796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6347460" y="1310640"/>
            <a:ext cx="2430780" cy="68484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입력 받은 문자열을 처음부터 절반까지 반복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47460" y="3756660"/>
            <a:ext cx="2430780" cy="9601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앞에서 </a:t>
            </a:r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r>
              <a:rPr lang="ko-KR" altLang="en-US" dirty="0" smtClean="0">
                <a:solidFill>
                  <a:schemeClr val="tx1"/>
                </a:solidFill>
              </a:rPr>
              <a:t>번째 문자와 뒤에서 </a:t>
            </a:r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r>
              <a:rPr lang="ko-KR" altLang="en-US" dirty="0" smtClean="0">
                <a:solidFill>
                  <a:schemeClr val="tx1"/>
                </a:solidFill>
              </a:rPr>
              <a:t>번째 문자가 다를 경우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194560" y="2872740"/>
            <a:ext cx="3703320" cy="182880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stCxn id="13" idx="1"/>
          </p:cNvCxnSpPr>
          <p:nvPr/>
        </p:nvCxnSpPr>
        <p:spPr>
          <a:xfrm flipH="1" flipV="1">
            <a:off x="4480560" y="3055620"/>
            <a:ext cx="1866900" cy="118110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33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662401" y="1345581"/>
            <a:ext cx="6965220" cy="4262739"/>
          </a:xfrm>
        </p:spPr>
        <p:txBody>
          <a:bodyPr/>
          <a:lstStyle/>
          <a:p>
            <a:r>
              <a:rPr lang="en-US" altLang="ko-KR" dirty="0" smtClean="0"/>
              <a:t>Palindrome</a:t>
            </a:r>
          </a:p>
          <a:p>
            <a:r>
              <a:rPr lang="en-US" altLang="ko-KR" b="1" dirty="0" smtClean="0"/>
              <a:t>Factorial</a:t>
            </a:r>
            <a:endParaRPr lang="en-US" altLang="ko-KR" b="1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Outline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9</a:t>
            </a:fld>
            <a:r>
              <a:rPr lang="en-US" altLang="ko-KR" smtClean="0"/>
              <a:t>/22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96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DB Template 2015.potx" id="{ADE35502-8FB5-4544-8649-3F1FB50F95FE}" vid="{8F77CCEE-2725-4EF2-A4D7-49336BDC90B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IDB Template 2015</Template>
  <TotalTime>3282</TotalTime>
  <Words>361</Words>
  <Application>Microsoft Office PowerPoint</Application>
  <PresentationFormat>화면 슬라이드 쇼(4:3)</PresentationFormat>
  <Paragraphs>140</Paragraphs>
  <Slides>14</Slides>
  <Notes>13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Javascript Practice #2</vt:lpstr>
      <vt:lpstr>Outline</vt:lpstr>
      <vt:lpstr>Palindrome</vt:lpstr>
      <vt:lpstr>Palindrome</vt:lpstr>
      <vt:lpstr>Palindrome</vt:lpstr>
      <vt:lpstr>Palindrome</vt:lpstr>
      <vt:lpstr>Palindrome</vt:lpstr>
      <vt:lpstr>Palindrome</vt:lpstr>
      <vt:lpstr>Outline</vt:lpstr>
      <vt:lpstr>Factorial</vt:lpstr>
      <vt:lpstr>Factorial</vt:lpstr>
      <vt:lpstr>Factorial</vt:lpstr>
      <vt:lpstr>Factorial</vt:lpstr>
      <vt:lpstr>Factorial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Media-based Social Interactions Analysis Procedure</dc:title>
  <dc:creator>Hyewon Lim</dc:creator>
  <cp:lastModifiedBy>YongHyun</cp:lastModifiedBy>
  <cp:revision>120</cp:revision>
  <dcterms:created xsi:type="dcterms:W3CDTF">2015-03-16T04:19:06Z</dcterms:created>
  <dcterms:modified xsi:type="dcterms:W3CDTF">2015-11-30T07:24:03Z</dcterms:modified>
</cp:coreProperties>
</file>