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CC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863" autoAdjust="0"/>
  </p:normalViewPr>
  <p:slideViewPr>
    <p:cSldViewPr snapToGrid="0">
      <p:cViewPr varScale="1">
        <p:scale>
          <a:sx n="100" d="100"/>
          <a:sy n="100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Discovery and Data Mining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/21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Building Discriminative User Profiles for Large-scale Content Recommendation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err="1" smtClean="0"/>
              <a:t>Erheng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Zhong</a:t>
            </a:r>
            <a:r>
              <a:rPr lang="en-US" altLang="ko-KR" dirty="0" smtClean="0"/>
              <a:t>, et al</a:t>
            </a:r>
          </a:p>
          <a:p>
            <a:pPr algn="l"/>
            <a:r>
              <a:rPr lang="en-US" altLang="ko-KR" dirty="0" smtClean="0"/>
              <a:t>Personalization Sciences, Yahoo Labs, CA, USA</a:t>
            </a:r>
          </a:p>
          <a:p>
            <a:pPr algn="l"/>
            <a:r>
              <a:rPr lang="en-US" altLang="ko-KR" dirty="0" smtClean="0"/>
              <a:t>KDD’15</a:t>
            </a:r>
          </a:p>
          <a:p>
            <a:pPr algn="r"/>
            <a:r>
              <a:rPr lang="en-US" altLang="ko-KR" dirty="0" smtClean="0"/>
              <a:t>2016.3.11</a:t>
            </a:r>
          </a:p>
          <a:p>
            <a:pPr algn="r"/>
            <a:r>
              <a:rPr lang="en-US" altLang="ko-KR" dirty="0" smtClean="0"/>
              <a:t>Hyesung Oh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2602140"/>
            <a:ext cx="2185575" cy="397150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Mean average precision (MAP)</a:t>
            </a:r>
          </a:p>
          <a:p>
            <a:r>
              <a:rPr lang="en-US" altLang="ko-KR" dirty="0" smtClean="0"/>
              <a:t>Mean reciprocal rank (MRR)</a:t>
            </a:r>
          </a:p>
          <a:p>
            <a:r>
              <a:rPr lang="en-US" altLang="ko-KR" dirty="0" smtClean="0"/>
              <a:t>Area under the curve (AUC)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3" y="5067300"/>
            <a:ext cx="5314950" cy="1390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13" y="1653416"/>
            <a:ext cx="4400550" cy="1114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883534"/>
            <a:ext cx="2493911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3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Effectively alleviates the data sparseness issue</a:t>
            </a:r>
          </a:p>
          <a:p>
            <a:r>
              <a:rPr lang="en-US" altLang="ko-KR" dirty="0" smtClean="0"/>
              <a:t>Using rich signal in the negative implicit feedback</a:t>
            </a:r>
          </a:p>
          <a:p>
            <a:r>
              <a:rPr lang="en-US" altLang="ko-KR" dirty="0" smtClean="0"/>
              <a:t>Provide Map-reduce framework that can scale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contribution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6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Personalized news recommendation w/o user’s explicit input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pic>
        <p:nvPicPr>
          <p:cNvPr id="1026" name="Picture 2" descr="http://theproductguy.files.wordpress.com/2008/02/00-yahoo-homepag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375006"/>
            <a:ext cx="4169123" cy="30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22" y="1876425"/>
            <a:ext cx="3555018" cy="452544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343400" y="2076450"/>
            <a:ext cx="4543425" cy="3819525"/>
          </a:xfrm>
          <a:prstGeom prst="line">
            <a:avLst/>
          </a:prstGeom>
          <a:ln w="2540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4343400" y="2076450"/>
            <a:ext cx="4543425" cy="3819525"/>
          </a:xfrm>
          <a:prstGeom prst="line">
            <a:avLst/>
          </a:prstGeom>
          <a:ln w="2540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Explicit feedback</a:t>
            </a:r>
          </a:p>
          <a:p>
            <a:pPr lvl="1"/>
            <a:r>
              <a:rPr lang="en-US" altLang="ko-KR" dirty="0" smtClean="0"/>
              <a:t>Ratings or binary preference indicators</a:t>
            </a:r>
          </a:p>
          <a:p>
            <a:pPr lvl="1"/>
            <a:r>
              <a:rPr lang="en-US" altLang="ko-KR" dirty="0" smtClean="0"/>
              <a:t>Sparse</a:t>
            </a:r>
          </a:p>
          <a:p>
            <a:r>
              <a:rPr lang="en-US" altLang="ko-KR" dirty="0" smtClean="0"/>
              <a:t>Implicit feedback</a:t>
            </a:r>
          </a:p>
          <a:p>
            <a:pPr lvl="1"/>
            <a:r>
              <a:rPr lang="en-US" altLang="ko-KR" dirty="0" smtClean="0"/>
              <a:t>Positive preference by clicking on an item</a:t>
            </a:r>
          </a:p>
          <a:p>
            <a:pPr lvl="1"/>
            <a:r>
              <a:rPr lang="en-US" altLang="ko-KR" dirty="0" smtClean="0"/>
              <a:t>Negative feedback are construed from a lack of click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 user’s implicit feedback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5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News item’s content feature</a:t>
            </a:r>
          </a:p>
          <a:p>
            <a:pPr lvl="1"/>
            <a:r>
              <a:rPr lang="en-US" altLang="ko-KR" dirty="0" smtClean="0"/>
              <a:t>Topical categories</a:t>
            </a:r>
          </a:p>
          <a:p>
            <a:pPr lvl="1"/>
            <a:r>
              <a:rPr lang="en-US" altLang="ko-KR" dirty="0" smtClean="0"/>
              <a:t>Set of named entities</a:t>
            </a:r>
          </a:p>
          <a:p>
            <a:pPr lvl="1"/>
            <a:r>
              <a:rPr lang="en-US" altLang="ko-KR" dirty="0" smtClean="0"/>
              <a:t>Word tokens</a:t>
            </a:r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15125" y="3857718"/>
            <a:ext cx="187642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923" y="46636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3296" y="35056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81" y="1541757"/>
            <a:ext cx="4088844" cy="18209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5235" y="3840433"/>
            <a:ext cx="187642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033" y="4646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93406" y="34883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10180" y="3840433"/>
            <a:ext cx="1876425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5978" y="46463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8351" y="34883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As baselines, two generative statistical models</a:t>
            </a:r>
          </a:p>
          <a:p>
            <a:pPr lvl="1"/>
            <a:r>
              <a:rPr lang="en-US" altLang="ko-KR" dirty="0" smtClean="0"/>
              <a:t>TF-IDF(term frequency-inverted document frequency)</a:t>
            </a:r>
          </a:p>
          <a:p>
            <a:pPr lvl="1"/>
            <a:r>
              <a:rPr lang="en-US" altLang="ko-KR" dirty="0" smtClean="0"/>
              <a:t>Chi Square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Independent learning model(ILM)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Proposed solution</a:t>
            </a:r>
          </a:p>
          <a:p>
            <a:pPr lvl="1"/>
            <a:r>
              <a:rPr lang="en-US" altLang="ko-KR" dirty="0" smtClean="0"/>
              <a:t>Latent factor model(LFM)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Profile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Removes stop words</a:t>
            </a:r>
          </a:p>
          <a:p>
            <a:pPr lvl="1"/>
            <a:r>
              <a:rPr lang="en-US" altLang="ko-KR" dirty="0" smtClean="0"/>
              <a:t>a, the, and …</a:t>
            </a:r>
          </a:p>
          <a:p>
            <a:r>
              <a:rPr lang="en-US" altLang="ko-KR" dirty="0" smtClean="0"/>
              <a:t>Highlight specific words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pic>
        <p:nvPicPr>
          <p:cNvPr id="2050" name="Picture 2" descr="http://3.bp.blogspot.com/-u928a3xbrsw/UukmRVX_JzI/AAAAAAAAAKE/wIhuNmdQb7E/s1600/td-idf-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" y="3030820"/>
            <a:ext cx="7791646" cy="259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Much higher values for user’s preferred words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 Square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27" y="2785447"/>
            <a:ext cx="5000853" cy="11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Using positive and negative values</a:t>
            </a:r>
          </a:p>
          <a:p>
            <a:r>
              <a:rPr lang="en-US" altLang="ko-KR" dirty="0" smtClean="0"/>
              <a:t>Logistic regression with L2-norm regularization</a:t>
            </a:r>
          </a:p>
          <a:p>
            <a:r>
              <a:rPr lang="en-US" altLang="ko-KR" dirty="0" smtClean="0"/>
              <a:t>Stochastic Gradient Descent technique to optimize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Independent Learning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9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 construct each user’s profile by all users</a:t>
            </a:r>
          </a:p>
          <a:p>
            <a:r>
              <a:rPr lang="en-US" altLang="ko-KR" dirty="0" smtClean="0"/>
              <a:t>Based on matrix factorization methods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Factor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8" y="2781300"/>
            <a:ext cx="6810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3105</TotalTime>
  <Words>221</Words>
  <Application>Microsoft Office PowerPoint</Application>
  <PresentationFormat>화면 슬라이드 쇼(4:3)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Wingdings</vt:lpstr>
      <vt:lpstr>Office 테마</vt:lpstr>
      <vt:lpstr>Building Discriminative User Profiles for Large-scale Content Recommendation</vt:lpstr>
      <vt:lpstr>Problem</vt:lpstr>
      <vt:lpstr>Using user’s implicit feedback</vt:lpstr>
      <vt:lpstr>Problem Formulation</vt:lpstr>
      <vt:lpstr>User Profile Modeling</vt:lpstr>
      <vt:lpstr>TF-IDF</vt:lpstr>
      <vt:lpstr>Chi Square</vt:lpstr>
      <vt:lpstr>User Independent Learning Model</vt:lpstr>
      <vt:lpstr>Latent Factor Model</vt:lpstr>
      <vt:lpstr>Performance</vt:lpstr>
      <vt:lpstr>Main contribution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Discriminative User Profiles for Large-scale Content Recommendation</dc:title>
  <dc:creator>Hyesung Oh</dc:creator>
  <cp:lastModifiedBy>Hyesung</cp:lastModifiedBy>
  <cp:revision>183</cp:revision>
  <dcterms:created xsi:type="dcterms:W3CDTF">2015-03-16T04:19:06Z</dcterms:created>
  <dcterms:modified xsi:type="dcterms:W3CDTF">2016-03-11T05:51:11Z</dcterms:modified>
</cp:coreProperties>
</file>